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1pPr>
    <a:lvl2pPr marL="0" marR="0" indent="45720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2pPr>
    <a:lvl3pPr marL="0" marR="0" indent="91440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3pPr>
    <a:lvl4pPr marL="0" marR="0" indent="137160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4pPr>
    <a:lvl5pPr marL="0" marR="0" indent="182880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5pPr>
    <a:lvl6pPr marL="0" marR="0" indent="228600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6pPr>
    <a:lvl7pPr marL="0" marR="0" indent="274320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7pPr>
    <a:lvl8pPr marL="0" marR="0" indent="320040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8pPr>
    <a:lvl9pPr marL="0" marR="0" indent="365760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venir Next Regular"/>
          <a:ea typeface="Avenir Next Regular"/>
          <a:cs typeface="Avenir Next Regular"/>
        </a:font>
        <a:srgbClr val="4A4A4B"/>
      </a:tcTxStyle>
      <a:tcStyle>
        <a:tcBdr>
          <a:left>
            <a:ln w="12700" cap="flat">
              <a:solidFill>
                <a:srgbClr val="4A4A4B"/>
              </a:solidFill>
              <a:prstDash val="solid"/>
              <a:miter lim="400000"/>
            </a:ln>
          </a:left>
          <a:right>
            <a:ln w="12700" cap="flat">
              <a:solidFill>
                <a:srgbClr val="4A4A4B"/>
              </a:solidFill>
              <a:prstDash val="solid"/>
              <a:miter lim="400000"/>
            </a:ln>
          </a:right>
          <a:top>
            <a:ln w="12700" cap="flat">
              <a:solidFill>
                <a:srgbClr val="4A4A4B"/>
              </a:solidFill>
              <a:prstDash val="solid"/>
              <a:miter lim="400000"/>
            </a:ln>
          </a:top>
          <a:bottom>
            <a:ln w="12700" cap="flat">
              <a:solidFill>
                <a:srgbClr val="4A4A4B"/>
              </a:solidFill>
              <a:prstDash val="solid"/>
              <a:miter lim="400000"/>
            </a:ln>
          </a:bottom>
          <a:insideH>
            <a:ln w="12700" cap="flat">
              <a:solidFill>
                <a:srgbClr val="4A4A4B"/>
              </a:solidFill>
              <a:prstDash val="solid"/>
              <a:miter lim="400000"/>
            </a:ln>
          </a:insideH>
          <a:insideV>
            <a:ln w="12700" cap="flat">
              <a:solidFill>
                <a:srgbClr val="4A4A4B"/>
              </a:solidFill>
              <a:prstDash val="solid"/>
              <a:miter lim="400000"/>
            </a:ln>
          </a:insideV>
        </a:tcBdr>
        <a:fill>
          <a:noFill/>
        </a:fill>
      </a:tcStyle>
    </a:wholeTbl>
    <a:band2H>
      <a:tcTxStyle b="def" i="def"/>
      <a:tcStyle>
        <a:tcBdr/>
        <a:fill>
          <a:solidFill>
            <a:srgbClr val="D9D5CA"/>
          </a:solidFill>
        </a:fill>
      </a:tcStyle>
    </a:band2H>
    <a:firstCol>
      <a:tcTxStyle b="on" i="off">
        <a:font>
          <a:latin typeface="Avenir Next Regular"/>
          <a:ea typeface="Avenir Next Regular"/>
          <a:cs typeface="Avenir Next Regular"/>
        </a:font>
        <a:srgbClr val="4A4A4B"/>
      </a:tcTxStyle>
      <a:tcStyle>
        <a:tcBdr>
          <a:left>
            <a:ln w="12700" cap="flat">
              <a:noFill/>
              <a:miter lim="400000"/>
            </a:ln>
          </a:left>
          <a:right>
            <a:ln w="25400" cap="flat">
              <a:solidFill>
                <a:srgbClr val="4A4A4B"/>
              </a:solidFill>
              <a:prstDash val="solid"/>
              <a:miter lim="400000"/>
            </a:ln>
          </a:right>
          <a:top>
            <a:ln w="12700" cap="flat">
              <a:solidFill>
                <a:srgbClr val="4A4A4B"/>
              </a:solidFill>
              <a:prstDash val="solid"/>
              <a:miter lim="400000"/>
            </a:ln>
          </a:top>
          <a:bottom>
            <a:ln w="12700" cap="flat">
              <a:solidFill>
                <a:srgbClr val="4A4A4B"/>
              </a:solidFill>
              <a:prstDash val="solid"/>
              <a:miter lim="400000"/>
            </a:ln>
          </a:bottom>
          <a:insideH>
            <a:ln w="12700" cap="flat">
              <a:solidFill>
                <a:srgbClr val="4A4A4B"/>
              </a:solidFill>
              <a:prstDash val="solid"/>
              <a:miter lim="400000"/>
            </a:ln>
          </a:insideH>
          <a:insideV>
            <a:ln w="12700" cap="flat">
              <a:solidFill>
                <a:srgbClr val="4A4A4B"/>
              </a:solidFill>
              <a:prstDash val="solid"/>
              <a:miter lim="400000"/>
            </a:ln>
          </a:insideV>
        </a:tcBdr>
        <a:fill>
          <a:noFill/>
        </a:fill>
      </a:tcStyle>
    </a:firstCol>
    <a:lastRow>
      <a:tcTxStyle b="on" i="off">
        <a:font>
          <a:latin typeface="Avenir Next Regular"/>
          <a:ea typeface="Avenir Next Regular"/>
          <a:cs typeface="Avenir Next Regular"/>
        </a:font>
        <a:srgbClr val="4A4A4B"/>
      </a:tcTxStyle>
      <a:tcStyle>
        <a:tcBdr>
          <a:left>
            <a:ln w="12700" cap="flat">
              <a:solidFill>
                <a:srgbClr val="4A4A4B"/>
              </a:solidFill>
              <a:prstDash val="solid"/>
              <a:miter lim="400000"/>
            </a:ln>
          </a:left>
          <a:right>
            <a:ln w="12700" cap="flat">
              <a:solidFill>
                <a:srgbClr val="4A4A4B"/>
              </a:solidFill>
              <a:prstDash val="solid"/>
              <a:miter lim="400000"/>
            </a:ln>
          </a:right>
          <a:top>
            <a:ln w="25400" cap="flat">
              <a:solidFill>
                <a:srgbClr val="4A4A4B"/>
              </a:solidFill>
              <a:prstDash val="solid"/>
              <a:miter lim="400000"/>
            </a:ln>
          </a:top>
          <a:bottom>
            <a:ln w="12700" cap="flat">
              <a:noFill/>
              <a:miter lim="400000"/>
            </a:ln>
          </a:bottom>
          <a:insideH>
            <a:ln w="12700" cap="flat">
              <a:solidFill>
                <a:srgbClr val="4A4A4B"/>
              </a:solidFill>
              <a:prstDash val="solid"/>
              <a:miter lim="400000"/>
            </a:ln>
          </a:insideH>
          <a:insideV>
            <a:ln w="12700" cap="flat">
              <a:solidFill>
                <a:srgbClr val="4A4A4B"/>
              </a:solidFill>
              <a:prstDash val="solid"/>
              <a:miter lim="400000"/>
            </a:ln>
          </a:insideV>
        </a:tcBdr>
        <a:fill>
          <a:noFill/>
        </a:fill>
      </a:tcStyle>
    </a:lastRow>
    <a:firstRow>
      <a:tcTxStyle b="on" i="off">
        <a:font>
          <a:latin typeface="Avenir Next Regular"/>
          <a:ea typeface="Avenir Next Regular"/>
          <a:cs typeface="Avenir Next Regular"/>
        </a:font>
        <a:srgbClr val="4A4A4B"/>
      </a:tcTxStyle>
      <a:tcStyle>
        <a:tcBdr>
          <a:left>
            <a:ln w="12700" cap="flat">
              <a:solidFill>
                <a:srgbClr val="4A4A4B"/>
              </a:solidFill>
              <a:prstDash val="solid"/>
              <a:miter lim="400000"/>
            </a:ln>
          </a:left>
          <a:right>
            <a:ln w="12700" cap="flat">
              <a:solidFill>
                <a:srgbClr val="4A4A4B"/>
              </a:solidFill>
              <a:prstDash val="solid"/>
              <a:miter lim="400000"/>
            </a:ln>
          </a:right>
          <a:top>
            <a:ln w="12700" cap="flat">
              <a:noFill/>
              <a:miter lim="400000"/>
            </a:ln>
          </a:top>
          <a:bottom>
            <a:ln w="25400" cap="flat">
              <a:solidFill>
                <a:srgbClr val="4A4A4B"/>
              </a:solidFill>
              <a:prstDash val="solid"/>
              <a:miter lim="400000"/>
            </a:ln>
          </a:bottom>
          <a:insideH>
            <a:ln w="12700" cap="flat">
              <a:solidFill>
                <a:srgbClr val="4A4A4B"/>
              </a:solidFill>
              <a:prstDash val="solid"/>
              <a:miter lim="400000"/>
            </a:ln>
          </a:insideH>
          <a:insideV>
            <a:ln w="12700" cap="flat">
              <a:solidFill>
                <a:srgbClr val="4A4A4B"/>
              </a:solidFill>
              <a:prstDash val="solid"/>
              <a:miter lim="400000"/>
            </a:ln>
          </a:insideV>
        </a:tcBdr>
        <a:fill>
          <a:noFill/>
        </a:fill>
      </a:tcStyle>
    </a:firstRow>
  </a:tblStyle>
  <a:tblStyle styleId="{C7B018BB-80A7-4F77-B60F-C8B233D01FF8}" styleName="">
    <a:tblBg/>
    <a:wholeTbl>
      <a:tcTxStyle b="off" i="off">
        <a:font>
          <a:latin typeface="Avenir Next Regular"/>
          <a:ea typeface="Avenir Next Regular"/>
          <a:cs typeface="Avenir Next Regular"/>
        </a:font>
        <a:srgbClr val="000000"/>
      </a:tcTxStyle>
      <a:tcStyle>
        <a:tcBdr>
          <a:left>
            <a:ln w="12700" cap="flat">
              <a:solidFill>
                <a:schemeClr val="accent1">
                  <a:hueOff val="420094"/>
                  <a:satOff val="-1465"/>
                  <a:lumOff val="-19139"/>
                </a:schemeClr>
              </a:solidFill>
              <a:prstDash val="solid"/>
              <a:miter lim="400000"/>
            </a:ln>
          </a:left>
          <a:right>
            <a:ln w="12700" cap="flat">
              <a:solidFill>
                <a:schemeClr val="accent1">
                  <a:hueOff val="420094"/>
                  <a:satOff val="-1465"/>
                  <a:lumOff val="-19139"/>
                </a:schemeClr>
              </a:solidFill>
              <a:prstDash val="solid"/>
              <a:miter lim="400000"/>
            </a:ln>
          </a:right>
          <a:top>
            <a:ln w="12700" cap="flat">
              <a:solidFill>
                <a:schemeClr val="accent1">
                  <a:hueOff val="420094"/>
                  <a:satOff val="-1465"/>
                  <a:lumOff val="-19139"/>
                </a:schemeClr>
              </a:solidFill>
              <a:prstDash val="solid"/>
              <a:miter lim="400000"/>
            </a:ln>
          </a:top>
          <a:bottom>
            <a:ln w="12700" cap="flat">
              <a:solidFill>
                <a:schemeClr val="accent1">
                  <a:hueOff val="420094"/>
                  <a:satOff val="-1465"/>
                  <a:lumOff val="-19139"/>
                </a:schemeClr>
              </a:solidFill>
              <a:prstDash val="solid"/>
              <a:miter lim="400000"/>
            </a:ln>
          </a:bottom>
          <a:insideH>
            <a:ln w="12700" cap="flat">
              <a:solidFill>
                <a:schemeClr val="accent1">
                  <a:hueOff val="420094"/>
                  <a:satOff val="-1465"/>
                  <a:lumOff val="-19139"/>
                </a:schemeClr>
              </a:solidFill>
              <a:prstDash val="solid"/>
              <a:miter lim="400000"/>
            </a:ln>
          </a:insideH>
          <a:insideV>
            <a:ln w="12700" cap="flat">
              <a:solidFill>
                <a:schemeClr val="accent1">
                  <a:hueOff val="420094"/>
                  <a:satOff val="-1465"/>
                  <a:lumOff val="-19139"/>
                </a:schemeClr>
              </a:solidFill>
              <a:prstDash val="solid"/>
              <a:miter lim="400000"/>
            </a:ln>
          </a:insideV>
        </a:tcBdr>
        <a:fill>
          <a:noFill/>
        </a:fill>
      </a:tcStyle>
    </a:wholeTbl>
    <a:band2H>
      <a:tcTxStyle b="def" i="def"/>
      <a:tcStyle>
        <a:tcBdr/>
        <a:fill>
          <a:solidFill>
            <a:srgbClr val="D9D5CA"/>
          </a:solidFill>
        </a:fill>
      </a:tcStyle>
    </a:band2H>
    <a:firstCol>
      <a:tcTxStyle b="on" i="off">
        <a:font>
          <a:latin typeface="Avenir Next Regular"/>
          <a:ea typeface="Avenir Next Regular"/>
          <a:cs typeface="Avenir Next Regular"/>
        </a:font>
        <a:srgbClr val="FFFFFF"/>
      </a:tcTxStyle>
      <a:tcStyle>
        <a:tcBdr>
          <a:left>
            <a:ln w="12700" cap="flat">
              <a:noFill/>
              <a:miter lim="400000"/>
            </a:ln>
          </a:left>
          <a:right>
            <a:ln w="25400" cap="flat">
              <a:solidFill>
                <a:schemeClr val="accent1">
                  <a:hueOff val="420094"/>
                  <a:satOff val="-1465"/>
                  <a:lumOff val="-19139"/>
                </a:schemeClr>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0EBE0"/>
              </a:solidFill>
              <a:prstDash val="solid"/>
              <a:miter lim="400000"/>
            </a:ln>
          </a:insideV>
        </a:tcBdr>
        <a:fill>
          <a:solidFill>
            <a:srgbClr val="54BAE0"/>
          </a:solidFill>
        </a:fill>
      </a:tcStyle>
    </a:firstCol>
    <a:lastRow>
      <a:tcTxStyle b="off" i="off">
        <a:font>
          <a:latin typeface="Avenir Next Medium"/>
          <a:ea typeface="Avenir Next Medium"/>
          <a:cs typeface="Avenir Next Medium"/>
        </a:font>
        <a:srgbClr val="000000"/>
      </a:tcTxStyle>
      <a:tcStyle>
        <a:tcBdr>
          <a:left>
            <a:ln w="12700" cap="flat">
              <a:solidFill>
                <a:schemeClr val="accent1">
                  <a:hueOff val="420094"/>
                  <a:satOff val="-1465"/>
                  <a:lumOff val="-19139"/>
                </a:schemeClr>
              </a:solidFill>
              <a:prstDash val="solid"/>
              <a:miter lim="400000"/>
            </a:ln>
          </a:left>
          <a:right>
            <a:ln w="12700" cap="flat">
              <a:solidFill>
                <a:schemeClr val="accent1">
                  <a:hueOff val="420094"/>
                  <a:satOff val="-1465"/>
                  <a:lumOff val="-19139"/>
                </a:schemeClr>
              </a:solidFill>
              <a:prstDash val="solid"/>
              <a:miter lim="400000"/>
            </a:ln>
          </a:right>
          <a:top>
            <a:ln w="25400" cap="flat">
              <a:solidFill>
                <a:schemeClr val="accent1">
                  <a:hueOff val="420094"/>
                  <a:satOff val="-1465"/>
                  <a:lumOff val="-19139"/>
                </a:schemeClr>
              </a:solidFill>
              <a:prstDash val="solid"/>
              <a:miter lim="400000"/>
            </a:ln>
          </a:top>
          <a:bottom>
            <a:ln w="12700" cap="flat">
              <a:noFill/>
              <a:miter lim="400000"/>
            </a:ln>
          </a:bottom>
          <a:insideH>
            <a:ln w="12700" cap="flat">
              <a:solidFill>
                <a:schemeClr val="accent1">
                  <a:hueOff val="420094"/>
                  <a:satOff val="-1465"/>
                  <a:lumOff val="-19139"/>
                </a:schemeClr>
              </a:solidFill>
              <a:prstDash val="solid"/>
              <a:miter lim="400000"/>
            </a:ln>
          </a:insideH>
          <a:insideV>
            <a:ln w="12700" cap="flat">
              <a:solidFill>
                <a:schemeClr val="accent1">
                  <a:hueOff val="420094"/>
                  <a:satOff val="-1465"/>
                  <a:lumOff val="-19139"/>
                </a:schemeClr>
              </a:solidFill>
              <a:prstDash val="solid"/>
              <a:miter lim="400000"/>
            </a:ln>
          </a:insideV>
        </a:tcBdr>
        <a:fill>
          <a:noFill/>
        </a:fill>
      </a:tcStyle>
    </a:lastRow>
    <a:firstRow>
      <a:tcTxStyle b="on" i="off">
        <a:font>
          <a:latin typeface="Avenir Next Regular"/>
          <a:ea typeface="Avenir Next Regular"/>
          <a:cs typeface="Avenir Next Regular"/>
        </a:font>
        <a:srgbClr val="FFFFFF"/>
      </a:tcTxStyle>
      <a:tcStyle>
        <a:tcBdr>
          <a:left>
            <a:ln w="12700" cap="flat">
              <a:solidFill>
                <a:srgbClr val="F0EBE0"/>
              </a:solidFill>
              <a:prstDash val="solid"/>
              <a:miter lim="400000"/>
            </a:ln>
          </a:left>
          <a:right>
            <a:ln w="12700" cap="flat">
              <a:solidFill>
                <a:srgbClr val="F0EBE0"/>
              </a:solidFill>
              <a:prstDash val="solid"/>
              <a:miter lim="400000"/>
            </a:ln>
          </a:right>
          <a:top>
            <a:ln w="12700" cap="flat">
              <a:noFill/>
              <a:miter lim="400000"/>
            </a:ln>
          </a:top>
          <a:bottom>
            <a:ln w="25400" cap="flat">
              <a:solidFill>
                <a:schemeClr val="accent1">
                  <a:hueOff val="420094"/>
                  <a:satOff val="-1465"/>
                  <a:lumOff val="-19139"/>
                </a:schemeClr>
              </a:solidFill>
              <a:prstDash val="solid"/>
              <a:miter lim="400000"/>
            </a:ln>
          </a:bottom>
          <a:insideH>
            <a:ln w="12700" cap="flat">
              <a:solidFill>
                <a:srgbClr val="F0EBE0"/>
              </a:solidFill>
              <a:prstDash val="solid"/>
              <a:miter lim="400000"/>
            </a:ln>
          </a:insideH>
          <a:insideV>
            <a:ln w="12700" cap="flat">
              <a:solidFill>
                <a:srgbClr val="F0EBE0"/>
              </a:solidFill>
              <a:prstDash val="solid"/>
              <a:miter lim="400000"/>
            </a:ln>
          </a:insideV>
        </a:tcBdr>
        <a:fill>
          <a:solidFill>
            <a:srgbClr val="54BAE0"/>
          </a:solidFill>
        </a:fill>
      </a:tcStyle>
    </a:firstRow>
  </a:tblStyle>
  <a:tblStyle styleId="{EEE7283C-3CF3-47DC-8721-378D4A62B228}" styleName="">
    <a:tblBg/>
    <a:wholeTbl>
      <a:tcTxStyle b="off" i="off">
        <a:font>
          <a:latin typeface="Avenir Next Regular"/>
          <a:ea typeface="Avenir Next Regular"/>
          <a:cs typeface="Avenir Next Regular"/>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F0EBE0"/>
          </a:solidFill>
        </a:fill>
      </a:tcStyle>
    </a:wholeTbl>
    <a:band2H>
      <a:tcTxStyle b="def" i="def"/>
      <a:tcStyle>
        <a:tcBdr/>
        <a:fill>
          <a:solidFill>
            <a:srgbClr val="D9D5CA"/>
          </a:solidFill>
        </a:fill>
      </a:tcStyle>
    </a:band2H>
    <a:firstCol>
      <a:tcTxStyle b="off" i="off">
        <a:font>
          <a:latin typeface="Avenir Next Medium"/>
          <a:ea typeface="Avenir Next Medium"/>
          <a:cs typeface="Avenir Next Medium"/>
        </a:font>
        <a:srgbClr val="000000"/>
      </a:tcTxStyle>
      <a:tcStyle>
        <a:tcBdr>
          <a:left>
            <a:ln w="12700" cap="flat">
              <a:noFill/>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C6DFB5"/>
          </a:solidFill>
        </a:fill>
      </a:tcStyle>
    </a:firstCol>
    <a:lastRow>
      <a:tcTxStyle b="off" i="off">
        <a:font>
          <a:latin typeface="Avenir Next Medium"/>
          <a:ea typeface="Avenir Next Medium"/>
          <a:cs typeface="Avenir Next Medium"/>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noFill/>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F0EBE0"/>
          </a:solidFill>
        </a:fill>
      </a:tcStyle>
    </a:lastRow>
    <a:firstRow>
      <a:tcTxStyle b="on" i="off">
        <a:font>
          <a:latin typeface="Avenir Next Regular"/>
          <a:ea typeface="Avenir Next Regular"/>
          <a:cs typeface="Avenir Next Regular"/>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noFill/>
              <a:miter lim="400000"/>
            </a:ln>
          </a:top>
          <a:bottom>
            <a:ln w="254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57A797"/>
          </a:solidFill>
        </a:fill>
      </a:tcStyle>
    </a:firstRow>
  </a:tblStyle>
  <a:tblStyle styleId="{CF821DB8-F4EB-4A41-A1BA-3FCAFE7338EE}" styleName="">
    <a:tblBg/>
    <a:wholeTbl>
      <a:tcTxStyle b="off" i="off">
        <a:font>
          <a:latin typeface="Avenir Next Regular"/>
          <a:ea typeface="Avenir Next Regular"/>
          <a:cs typeface="Avenir Next Regular"/>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0EBE0"/>
          </a:solidFill>
        </a:fill>
      </a:tcStyle>
    </a:wholeTbl>
    <a:band2H>
      <a:tcTxStyle b="def" i="def"/>
      <a:tcStyle>
        <a:tcBdr/>
        <a:fill>
          <a:solidFill>
            <a:srgbClr val="E4E1D8"/>
          </a:solidFill>
        </a:fill>
      </a:tcStyle>
    </a:band2H>
    <a:firstCol>
      <a:tcTxStyle b="off" i="off">
        <a:font>
          <a:latin typeface="Avenir Next Medium"/>
          <a:ea typeface="Avenir Next Medium"/>
          <a:cs typeface="Avenir Next Medium"/>
        </a:font>
        <a:srgbClr val="000000"/>
      </a:tcTxStyle>
      <a:tcStyle>
        <a:tcBdr>
          <a:left>
            <a:ln w="12700" cap="flat">
              <a:noFill/>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DAD7D3"/>
          </a:solidFill>
        </a:fill>
      </a:tcStyle>
    </a:firstCol>
    <a:lastRow>
      <a:tcTxStyle b="off" i="off">
        <a:font>
          <a:latin typeface="Avenir Next Medium"/>
          <a:ea typeface="Avenir Next Medium"/>
          <a:cs typeface="Avenir Next Medium"/>
        </a:font>
        <a:srgbClr val="000000"/>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noFill/>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0EBE0"/>
          </a:solidFill>
        </a:fill>
      </a:tcStyle>
    </a:lastRow>
    <a:firstRow>
      <a:tcTxStyle b="on" i="off">
        <a:font>
          <a:latin typeface="Avenir Next Regular"/>
          <a:ea typeface="Avenir Next Regular"/>
          <a:cs typeface="Avenir Next Regular"/>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noFill/>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chemeClr val="accent6">
              <a:hueOff val="-134388"/>
            </a:schemeClr>
          </a:solidFill>
        </a:fill>
      </a:tcStyle>
    </a:firstRow>
  </a:tblStyle>
  <a:tblStyle styleId="{33BA23B1-9221-436E-865A-0063620EA4FD}" styleName="">
    <a:tblBg/>
    <a:wholeTbl>
      <a:tcTxStyle b="off" i="off">
        <a:font>
          <a:latin typeface="Avenir Next Regular"/>
          <a:ea typeface="Avenir Next Regular"/>
          <a:cs typeface="Avenir Next Regular"/>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FEBE1"/>
          </a:solidFill>
        </a:fill>
      </a:tcStyle>
    </a:wholeTbl>
    <a:band2H>
      <a:tcTxStyle b="def" i="def"/>
      <a:tcStyle>
        <a:tcBdr/>
        <a:fill>
          <a:solidFill>
            <a:srgbClr val="D9D5CA"/>
          </a:solidFill>
        </a:fill>
      </a:tcStyle>
    </a:band2H>
    <a:firstCol>
      <a:tcTxStyle b="on" i="off">
        <a:font>
          <a:latin typeface="Avenir Next Regular"/>
          <a:ea typeface="Avenir Next Regular"/>
          <a:cs typeface="Avenir Next Regular"/>
        </a:font>
        <a:srgbClr val="000000"/>
      </a:tcTxStyle>
      <a:tcStyle>
        <a:tcBdr>
          <a:left>
            <a:ln w="12700" cap="flat">
              <a:noFill/>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D0CCC4"/>
          </a:solidFill>
        </a:fill>
      </a:tcStyle>
    </a:firstCol>
    <a:lastRow>
      <a:tcTxStyle b="on" i="off">
        <a:font>
          <a:latin typeface="Avenir Next Regular"/>
          <a:ea typeface="Avenir Next Regular"/>
          <a:cs typeface="Avenir Next Regular"/>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noFill/>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noFill/>
        </a:fill>
      </a:tcStyle>
    </a:lastRow>
    <a:firstRow>
      <a:tcTxStyle b="on" i="off">
        <a:font>
          <a:latin typeface="Avenir Next Regular"/>
          <a:ea typeface="Avenir Next Regular"/>
          <a:cs typeface="Avenir Next Regular"/>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noFill/>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5413C"/>
          </a:solidFill>
        </a:fill>
      </a:tcStyle>
    </a:firstRow>
  </a:tblStyle>
  <a:tblStyle styleId="{2708684C-4D16-4618-839F-0558EEFCDFE6}" styleName="">
    <a:tblBg/>
    <a:wholeTbl>
      <a:tcTxStyle b="off" i="off">
        <a:font>
          <a:latin typeface="Avenir Next Regular"/>
          <a:ea typeface="Avenir Next Regular"/>
          <a:cs typeface="Avenir Next Regular"/>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b="def" i="def"/>
      <a:tcStyle>
        <a:tcBdr/>
        <a:fill>
          <a:solidFill>
            <a:srgbClr val="D9D5CA"/>
          </a:solidFill>
        </a:fill>
      </a:tcStyle>
    </a:band2H>
    <a:firstCol>
      <a:tcTxStyle b="on" i="off">
        <a:font>
          <a:latin typeface="Avenir Next Regular"/>
          <a:ea typeface="Avenir Next Regular"/>
          <a:cs typeface="Avenir Next Regular"/>
        </a:font>
        <a:srgbClr val="000000"/>
      </a:tcTxStyle>
      <a:tcStyle>
        <a:tcBdr>
          <a:left>
            <a:ln w="12700" cap="flat">
              <a:noFill/>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D0CCC4"/>
          </a:solidFill>
        </a:fill>
      </a:tcStyle>
    </a:firstCol>
    <a:lastRow>
      <a:tcTxStyle b="on" i="off">
        <a:font>
          <a:latin typeface="Avenir Next Regular"/>
          <a:ea typeface="Avenir Next Regular"/>
          <a:cs typeface="Avenir Next Regular"/>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noFill/>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B7B5B1"/>
          </a:solidFill>
        </a:fill>
      </a:tcStyle>
    </a:lastRow>
    <a:firstRow>
      <a:tcTxStyle b="on" i="off">
        <a:font>
          <a:latin typeface="Avenir Next Regular"/>
          <a:ea typeface="Avenir Next Regular"/>
          <a:cs typeface="Avenir Next Regular"/>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noFill/>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B7B5B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3" name="Shape 163"/>
          <p:cNvSpPr/>
          <p:nvPr>
            <p:ph type="sldImg"/>
          </p:nvPr>
        </p:nvSpPr>
        <p:spPr>
          <a:xfrm>
            <a:off x="1143000" y="685800"/>
            <a:ext cx="4572000" cy="3429000"/>
          </a:xfrm>
          <a:prstGeom prst="rect">
            <a:avLst/>
          </a:prstGeom>
        </p:spPr>
        <p:txBody>
          <a:bodyPr/>
          <a:lstStyle/>
          <a:p>
            <a:pPr/>
          </a:p>
        </p:txBody>
      </p:sp>
      <p:sp>
        <p:nvSpPr>
          <p:cNvPr id="164" name="Shape 16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Başlık">
    <p:spTree>
      <p:nvGrpSpPr>
        <p:cNvPr id="1" name=""/>
        <p:cNvGrpSpPr/>
        <p:nvPr/>
      </p:nvGrpSpPr>
      <p:grpSpPr>
        <a:xfrm>
          <a:off x="0" y="0"/>
          <a:ext cx="0" cy="0"/>
          <a:chOff x="0" y="0"/>
          <a:chExt cx="0" cy="0"/>
        </a:xfrm>
      </p:grpSpPr>
      <p:sp>
        <p:nvSpPr>
          <p:cNvPr id="13" name="Yazar ve Tarih"/>
          <p:cNvSpPr txBox="1"/>
          <p:nvPr>
            <p:ph type="body" sz="quarter" idx="21" hasCustomPrompt="1"/>
          </p:nvPr>
        </p:nvSpPr>
        <p:spPr>
          <a:xfrm>
            <a:off x="1727200" y="1003300"/>
            <a:ext cx="20929600" cy="482600"/>
          </a:xfrm>
          <a:prstGeom prst="rect">
            <a:avLst/>
          </a:prstGeom>
        </p:spPr>
        <p:txBody>
          <a:bodyPr anchor="ctr"/>
          <a:lstStyle>
            <a:lvl1pPr defTabSz="685800">
              <a:lnSpc>
                <a:spcPct val="100000"/>
              </a:lnSpc>
              <a:defRPr b="1" cap="all" spc="0" sz="2000">
                <a:solidFill>
                  <a:srgbClr val="227AAF"/>
                </a:solidFill>
              </a:defRPr>
            </a:lvl1pPr>
          </a:lstStyle>
          <a:p>
            <a:pPr/>
            <a:r>
              <a:t>Yazar ve Tarih</a:t>
            </a:r>
          </a:p>
        </p:txBody>
      </p:sp>
      <p:sp>
        <p:nvSpPr>
          <p:cNvPr id="14" name="Sunu Başlığı"/>
          <p:cNvSpPr txBox="1"/>
          <p:nvPr>
            <p:ph type="title" hasCustomPrompt="1"/>
          </p:nvPr>
        </p:nvSpPr>
        <p:spPr>
          <a:prstGeom prst="rect">
            <a:avLst/>
          </a:prstGeom>
        </p:spPr>
        <p:txBody>
          <a:bodyPr/>
          <a:lstStyle/>
          <a:p>
            <a:pPr/>
            <a:r>
              <a:t>Sunu Başlığı</a:t>
            </a:r>
          </a:p>
        </p:txBody>
      </p:sp>
      <p:sp>
        <p:nvSpPr>
          <p:cNvPr id="15" name="Gövde Düzeyi Bir…"/>
          <p:cNvSpPr txBox="1"/>
          <p:nvPr>
            <p:ph type="body" sz="quarter" idx="1" hasCustomPrompt="1"/>
          </p:nvPr>
        </p:nvSpPr>
        <p:spPr>
          <a:prstGeom prst="rect">
            <a:avLst/>
          </a:prstGeom>
        </p:spPr>
        <p:txBody>
          <a:bodyPr/>
          <a:lstStyle/>
          <a:p>
            <a:pPr/>
            <a:r>
              <a:t>Sunu Alt Başlığı</a:t>
            </a:r>
          </a:p>
          <a:p>
            <a:pPr lvl="1"/>
            <a:r>
              <a:t/>
            </a:r>
          </a:p>
          <a:p>
            <a:pPr lvl="2"/>
            <a:r>
              <a:t/>
            </a:r>
          </a:p>
          <a:p>
            <a:pPr lvl="3"/>
            <a:r>
              <a:t/>
            </a:r>
          </a:p>
          <a:p>
            <a:pPr lvl="4"/>
            <a:r>
              <a:t/>
            </a:r>
          </a:p>
        </p:txBody>
      </p:sp>
      <p:sp>
        <p:nvSpPr>
          <p:cNvPr id="16" name="Slayt Numarası"/>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Rapor">
    <p:spTree>
      <p:nvGrpSpPr>
        <p:cNvPr id="1" name=""/>
        <p:cNvGrpSpPr/>
        <p:nvPr/>
      </p:nvGrpSpPr>
      <p:grpSpPr>
        <a:xfrm>
          <a:off x="0" y="0"/>
          <a:ext cx="0" cy="0"/>
          <a:chOff x="0" y="0"/>
          <a:chExt cx="0" cy="0"/>
        </a:xfrm>
      </p:grpSpPr>
      <p:sp>
        <p:nvSpPr>
          <p:cNvPr id="108" name="Gövde Düzeyi Bir…"/>
          <p:cNvSpPr txBox="1"/>
          <p:nvPr>
            <p:ph type="body" sz="quarter" idx="1" hasCustomPrompt="1"/>
          </p:nvPr>
        </p:nvSpPr>
        <p:spPr>
          <a:xfrm>
            <a:off x="1727200" y="5281886"/>
            <a:ext cx="20929600" cy="3136901"/>
          </a:xfrm>
          <a:prstGeom prst="rect">
            <a:avLst/>
          </a:prstGeom>
        </p:spPr>
        <p:txBody>
          <a:bodyPr anchor="ctr"/>
          <a:lstStyle>
            <a:lvl1pPr>
              <a:lnSpc>
                <a:spcPct val="80000"/>
              </a:lnSpc>
              <a:defRPr spc="-86" sz="8600">
                <a:solidFill>
                  <a:srgbClr val="4A4A4A"/>
                </a:solidFill>
                <a:latin typeface="Publico Headline Roman"/>
                <a:ea typeface="Publico Headline Roman"/>
                <a:cs typeface="Publico Headline Roman"/>
                <a:sym typeface="Publico Headline Roman"/>
              </a:defRPr>
            </a:lvl1pPr>
            <a:lvl2pPr>
              <a:lnSpc>
                <a:spcPct val="80000"/>
              </a:lnSpc>
              <a:defRPr spc="-86" sz="8600">
                <a:solidFill>
                  <a:srgbClr val="4A4A4A"/>
                </a:solidFill>
                <a:latin typeface="Publico Headline Roman"/>
                <a:ea typeface="Publico Headline Roman"/>
                <a:cs typeface="Publico Headline Roman"/>
                <a:sym typeface="Publico Headline Roman"/>
              </a:defRPr>
            </a:lvl2pPr>
            <a:lvl3pPr>
              <a:lnSpc>
                <a:spcPct val="80000"/>
              </a:lnSpc>
              <a:defRPr spc="-86" sz="8600">
                <a:solidFill>
                  <a:srgbClr val="4A4A4A"/>
                </a:solidFill>
                <a:latin typeface="Publico Headline Roman"/>
                <a:ea typeface="Publico Headline Roman"/>
                <a:cs typeface="Publico Headline Roman"/>
                <a:sym typeface="Publico Headline Roman"/>
              </a:defRPr>
            </a:lvl3pPr>
            <a:lvl4pPr>
              <a:lnSpc>
                <a:spcPct val="80000"/>
              </a:lnSpc>
              <a:defRPr spc="-86" sz="8600">
                <a:solidFill>
                  <a:srgbClr val="4A4A4A"/>
                </a:solidFill>
                <a:latin typeface="Publico Headline Roman"/>
                <a:ea typeface="Publico Headline Roman"/>
                <a:cs typeface="Publico Headline Roman"/>
                <a:sym typeface="Publico Headline Roman"/>
              </a:defRPr>
            </a:lvl4pPr>
            <a:lvl5pPr>
              <a:lnSpc>
                <a:spcPct val="80000"/>
              </a:lnSpc>
              <a:defRPr spc="-86" sz="8600">
                <a:solidFill>
                  <a:srgbClr val="4A4A4A"/>
                </a:solidFill>
                <a:latin typeface="Publico Headline Roman"/>
                <a:ea typeface="Publico Headline Roman"/>
                <a:cs typeface="Publico Headline Roman"/>
                <a:sym typeface="Publico Headline Roman"/>
              </a:defRPr>
            </a:lvl5pPr>
          </a:lstStyle>
          <a:p>
            <a:pPr/>
            <a:r>
              <a:t>Rapor</a:t>
            </a:r>
          </a:p>
          <a:p>
            <a:pPr lvl="1"/>
            <a:r>
              <a:t/>
            </a:r>
          </a:p>
          <a:p>
            <a:pPr lvl="2"/>
            <a:r>
              <a:t/>
            </a:r>
          </a:p>
          <a:p>
            <a:pPr lvl="3"/>
            <a:r>
              <a:t/>
            </a:r>
          </a:p>
          <a:p>
            <a:pPr lvl="4"/>
            <a:r>
              <a:t/>
            </a:r>
          </a:p>
        </p:txBody>
      </p:sp>
      <p:sp>
        <p:nvSpPr>
          <p:cNvPr id="109"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üyük Veri">
    <p:bg>
      <p:bgPr>
        <a:solidFill>
          <a:srgbClr val="227AAF"/>
        </a:solidFill>
      </p:bgPr>
    </p:bg>
    <p:spTree>
      <p:nvGrpSpPr>
        <p:cNvPr id="1" name=""/>
        <p:cNvGrpSpPr/>
        <p:nvPr/>
      </p:nvGrpSpPr>
      <p:grpSpPr>
        <a:xfrm>
          <a:off x="0" y="0"/>
          <a:ext cx="0" cy="0"/>
          <a:chOff x="0" y="0"/>
          <a:chExt cx="0" cy="0"/>
        </a:xfrm>
      </p:grpSpPr>
      <p:sp>
        <p:nvSpPr>
          <p:cNvPr id="116" name="Veri bilgisi"/>
          <p:cNvSpPr txBox="1"/>
          <p:nvPr>
            <p:ph type="body" sz="quarter" idx="21" hasCustomPrompt="1"/>
          </p:nvPr>
        </p:nvSpPr>
        <p:spPr>
          <a:xfrm>
            <a:off x="1727200" y="8611966"/>
            <a:ext cx="20929600" cy="908813"/>
          </a:xfrm>
          <a:prstGeom prst="rect">
            <a:avLst/>
          </a:prstGeom>
        </p:spPr>
        <p:txBody>
          <a:bodyPr/>
          <a:lstStyle>
            <a:lvl1pPr>
              <a:spcBef>
                <a:spcPts val="2000"/>
              </a:spcBef>
              <a:defRPr>
                <a:solidFill>
                  <a:srgbClr val="F0EBE0"/>
                </a:solidFill>
              </a:defRPr>
            </a:lvl1pPr>
          </a:lstStyle>
          <a:p>
            <a:pPr/>
            <a:r>
              <a:t>Veri bilgisi</a:t>
            </a:r>
          </a:p>
        </p:txBody>
      </p:sp>
      <p:sp>
        <p:nvSpPr>
          <p:cNvPr id="117" name="Çizgi"/>
          <p:cNvSpPr/>
          <p:nvPr/>
        </p:nvSpPr>
        <p:spPr>
          <a:xfrm>
            <a:off x="863600" y="12852400"/>
            <a:ext cx="22656801" cy="0"/>
          </a:xfrm>
          <a:prstGeom prst="line">
            <a:avLst/>
          </a:prstGeom>
          <a:ln w="12700">
            <a:solidFill>
              <a:srgbClr val="EFEBD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118" name="Çizgi"/>
          <p:cNvSpPr/>
          <p:nvPr/>
        </p:nvSpPr>
        <p:spPr>
          <a:xfrm>
            <a:off x="863600" y="889000"/>
            <a:ext cx="22656801" cy="0"/>
          </a:xfrm>
          <a:prstGeom prst="line">
            <a:avLst/>
          </a:prstGeom>
          <a:ln w="50800">
            <a:solidFill>
              <a:srgbClr val="EFEBD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119" name="Gövde Düzeyi Bir…"/>
          <p:cNvSpPr txBox="1"/>
          <p:nvPr>
            <p:ph type="body" idx="1" hasCustomPrompt="1"/>
          </p:nvPr>
        </p:nvSpPr>
        <p:spPr>
          <a:xfrm>
            <a:off x="1727200" y="1098623"/>
            <a:ext cx="20929600" cy="7461177"/>
          </a:xfrm>
          <a:prstGeom prst="rect">
            <a:avLst/>
          </a:prstGeom>
        </p:spPr>
        <p:txBody>
          <a:bodyPr anchor="b"/>
          <a:lstStyle>
            <a:lvl1pPr>
              <a:lnSpc>
                <a:spcPct val="70000"/>
              </a:lnSpc>
              <a:defRPr b="1" spc="-300" sz="30000">
                <a:solidFill>
                  <a:srgbClr val="FFFFFF"/>
                </a:solidFill>
                <a:latin typeface="Publico Headline Roman"/>
                <a:ea typeface="Publico Headline Roman"/>
                <a:cs typeface="Publico Headline Roman"/>
                <a:sym typeface="Publico Headline Roman"/>
              </a:defRPr>
            </a:lvl1pPr>
            <a:lvl2pPr>
              <a:lnSpc>
                <a:spcPct val="70000"/>
              </a:lnSpc>
              <a:defRPr b="1" spc="-300" sz="30000">
                <a:solidFill>
                  <a:srgbClr val="FFFFFF"/>
                </a:solidFill>
                <a:latin typeface="Publico Headline Roman"/>
                <a:ea typeface="Publico Headline Roman"/>
                <a:cs typeface="Publico Headline Roman"/>
                <a:sym typeface="Publico Headline Roman"/>
              </a:defRPr>
            </a:lvl2pPr>
            <a:lvl3pPr>
              <a:lnSpc>
                <a:spcPct val="70000"/>
              </a:lnSpc>
              <a:defRPr b="1" spc="-300" sz="30000">
                <a:solidFill>
                  <a:srgbClr val="FFFFFF"/>
                </a:solidFill>
                <a:latin typeface="Publico Headline Roman"/>
                <a:ea typeface="Publico Headline Roman"/>
                <a:cs typeface="Publico Headline Roman"/>
                <a:sym typeface="Publico Headline Roman"/>
              </a:defRPr>
            </a:lvl3pPr>
            <a:lvl4pPr>
              <a:lnSpc>
                <a:spcPct val="70000"/>
              </a:lnSpc>
              <a:defRPr b="1" spc="-300" sz="30000">
                <a:solidFill>
                  <a:srgbClr val="FFFFFF"/>
                </a:solidFill>
                <a:latin typeface="Publico Headline Roman"/>
                <a:ea typeface="Publico Headline Roman"/>
                <a:cs typeface="Publico Headline Roman"/>
                <a:sym typeface="Publico Headline Roman"/>
              </a:defRPr>
            </a:lvl4pPr>
            <a:lvl5pPr>
              <a:lnSpc>
                <a:spcPct val="70000"/>
              </a:lnSpc>
              <a:defRPr b="1" spc="-300" sz="30000">
                <a:solidFill>
                  <a:srgbClr val="FFFFFF"/>
                </a:solidFill>
                <a:latin typeface="Publico Headline Roman"/>
                <a:ea typeface="Publico Headline Roman"/>
                <a:cs typeface="Publico Headline Roman"/>
                <a:sym typeface="Publico Headline Roman"/>
              </a:defRPr>
            </a:lvl5pPr>
          </a:lstStyle>
          <a:p>
            <a:pPr/>
            <a:r>
              <a:t>%100</a:t>
            </a:r>
          </a:p>
          <a:p>
            <a:pPr lvl="1"/>
            <a:r>
              <a:t/>
            </a:r>
          </a:p>
          <a:p>
            <a:pPr lvl="2"/>
            <a:r>
              <a:t/>
            </a:r>
          </a:p>
          <a:p>
            <a:pPr lvl="3"/>
            <a:r>
              <a:t/>
            </a:r>
          </a:p>
          <a:p>
            <a:pPr lvl="4"/>
            <a:r>
              <a:t/>
            </a:r>
          </a:p>
        </p:txBody>
      </p:sp>
      <p:sp>
        <p:nvSpPr>
          <p:cNvPr id="120" name="Slayt Numarası"/>
          <p:cNvSpPr txBox="1"/>
          <p:nvPr>
            <p:ph type="sldNum" sz="quarter" idx="2"/>
          </p:nvPr>
        </p:nvSpPr>
        <p:spPr>
          <a:xfrm>
            <a:off x="12001500" y="13030199"/>
            <a:ext cx="386335" cy="419101"/>
          </a:xfrm>
          <a:prstGeom prst="rect">
            <a:avLst/>
          </a:prstGeom>
        </p:spPr>
        <p:txBody>
          <a:bodyPr/>
          <a:lstStyle>
            <a:lvl1pPr>
              <a:defRPr>
                <a:solidFill>
                  <a:srgbClr val="F0EBE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lıntı">
    <p:spTree>
      <p:nvGrpSpPr>
        <p:cNvPr id="1" name=""/>
        <p:cNvGrpSpPr/>
        <p:nvPr/>
      </p:nvGrpSpPr>
      <p:grpSpPr>
        <a:xfrm>
          <a:off x="0" y="0"/>
          <a:ext cx="0" cy="0"/>
          <a:chOff x="0" y="0"/>
          <a:chExt cx="0" cy="0"/>
        </a:xfrm>
      </p:grpSpPr>
      <p:sp>
        <p:nvSpPr>
          <p:cNvPr id="127" name="Kopenhag’da modern bir rıhtım binası olan Danimarka Kraliyet Tiyatrosu gün batımında limandan görüntüleniyor"/>
          <p:cNvSpPr/>
          <p:nvPr>
            <p:ph type="pic" idx="21"/>
          </p:nvPr>
        </p:nvSpPr>
        <p:spPr>
          <a:xfrm>
            <a:off x="-25400" y="-5359400"/>
            <a:ext cx="24422100" cy="24422100"/>
          </a:xfrm>
          <a:prstGeom prst="rect">
            <a:avLst/>
          </a:prstGeom>
        </p:spPr>
        <p:txBody>
          <a:bodyPr lIns="91439" tIns="45719" rIns="91439" bIns="45719">
            <a:noAutofit/>
          </a:bodyPr>
          <a:lstStyle/>
          <a:p>
            <a:pPr/>
          </a:p>
        </p:txBody>
      </p:sp>
      <p:sp>
        <p:nvSpPr>
          <p:cNvPr id="128" name="Gövde Düzeyi Bir…"/>
          <p:cNvSpPr txBox="1"/>
          <p:nvPr>
            <p:ph type="body" sz="quarter" idx="1" hasCustomPrompt="1"/>
          </p:nvPr>
        </p:nvSpPr>
        <p:spPr>
          <a:xfrm>
            <a:off x="1409700" y="2119884"/>
            <a:ext cx="10775585" cy="1936416"/>
          </a:xfrm>
          <a:prstGeom prst="rect">
            <a:avLst/>
          </a:prstGeom>
        </p:spPr>
        <p:txBody>
          <a:bodyPr/>
          <a:lstStyle>
            <a:lvl1pPr>
              <a:defRPr spc="-58" sz="5800">
                <a:solidFill>
                  <a:srgbClr val="247AB0"/>
                </a:solidFill>
                <a:latin typeface="Publico Headline Roman"/>
                <a:ea typeface="Publico Headline Roman"/>
                <a:cs typeface="Publico Headline Roman"/>
                <a:sym typeface="Publico Headline Roman"/>
              </a:defRPr>
            </a:lvl1pPr>
            <a:lvl2pPr>
              <a:defRPr spc="-58" sz="5800">
                <a:solidFill>
                  <a:srgbClr val="247AB0"/>
                </a:solidFill>
                <a:latin typeface="Publico Headline Roman"/>
                <a:ea typeface="Publico Headline Roman"/>
                <a:cs typeface="Publico Headline Roman"/>
                <a:sym typeface="Publico Headline Roman"/>
              </a:defRPr>
            </a:lvl2pPr>
            <a:lvl3pPr>
              <a:defRPr spc="-58" sz="5800">
                <a:solidFill>
                  <a:srgbClr val="247AB0"/>
                </a:solidFill>
                <a:latin typeface="Publico Headline Roman"/>
                <a:ea typeface="Publico Headline Roman"/>
                <a:cs typeface="Publico Headline Roman"/>
                <a:sym typeface="Publico Headline Roman"/>
              </a:defRPr>
            </a:lvl3pPr>
            <a:lvl4pPr>
              <a:defRPr spc="-58" sz="5800">
                <a:solidFill>
                  <a:srgbClr val="247AB0"/>
                </a:solidFill>
                <a:latin typeface="Publico Headline Roman"/>
                <a:ea typeface="Publico Headline Roman"/>
                <a:cs typeface="Publico Headline Roman"/>
                <a:sym typeface="Publico Headline Roman"/>
              </a:defRPr>
            </a:lvl4pPr>
            <a:lvl5pPr>
              <a:defRPr spc="-58" sz="5800">
                <a:solidFill>
                  <a:srgbClr val="247AB0"/>
                </a:solidFill>
                <a:latin typeface="Publico Headline Roman"/>
                <a:ea typeface="Publico Headline Roman"/>
                <a:cs typeface="Publico Headline Roman"/>
                <a:sym typeface="Publico Headline Roman"/>
              </a:defRPr>
            </a:lvl5pPr>
          </a:lstStyle>
          <a:p>
            <a:pPr/>
            <a:r>
              <a:t>“Ünlü Alıntı”</a:t>
            </a:r>
          </a:p>
          <a:p>
            <a:pPr lvl="1"/>
            <a:r>
              <a:t/>
            </a:r>
          </a:p>
          <a:p>
            <a:pPr lvl="2"/>
            <a:r>
              <a:t/>
            </a:r>
          </a:p>
          <a:p>
            <a:pPr lvl="3"/>
            <a:r>
              <a:t/>
            </a:r>
          </a:p>
          <a:p>
            <a:pPr lvl="4"/>
            <a:r>
              <a:t/>
            </a:r>
          </a:p>
        </p:txBody>
      </p:sp>
      <p:sp>
        <p:nvSpPr>
          <p:cNvPr id="129" name="Çizgi"/>
          <p:cNvSpPr/>
          <p:nvPr/>
        </p:nvSpPr>
        <p:spPr>
          <a:xfrm>
            <a:off x="863600" y="889000"/>
            <a:ext cx="22656801" cy="0"/>
          </a:xfrm>
          <a:prstGeom prst="line">
            <a:avLst/>
          </a:prstGeom>
          <a:ln w="508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130" name="Çizgi"/>
          <p:cNvSpPr/>
          <p:nvPr/>
        </p:nvSpPr>
        <p:spPr>
          <a:xfrm>
            <a:off x="863600" y="12852400"/>
            <a:ext cx="22656801" cy="0"/>
          </a:xfrm>
          <a:prstGeom prst="line">
            <a:avLst/>
          </a:prstGeom>
          <a:ln w="127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131" name="İsim"/>
          <p:cNvSpPr txBox="1"/>
          <p:nvPr>
            <p:ph type="body" sz="quarter" idx="22" hasCustomPrompt="1"/>
          </p:nvPr>
        </p:nvSpPr>
        <p:spPr>
          <a:xfrm>
            <a:off x="1409700" y="4051453"/>
            <a:ext cx="10775585" cy="543053"/>
          </a:xfrm>
          <a:prstGeom prst="rect">
            <a:avLst/>
          </a:prstGeom>
        </p:spPr>
        <p:txBody>
          <a:bodyPr anchor="ctr"/>
          <a:lstStyle>
            <a:lvl1pPr defTabSz="12700">
              <a:lnSpc>
                <a:spcPct val="10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2400">
                <a:solidFill>
                  <a:srgbClr val="227AAF"/>
                </a:solidFill>
                <a:latin typeface="Publico Text Semibold"/>
                <a:ea typeface="Publico Text Semibold"/>
                <a:cs typeface="Publico Text Semibold"/>
                <a:sym typeface="Publico Text Semibold"/>
              </a:defRPr>
            </a:lvl1pPr>
          </a:lstStyle>
          <a:p>
            <a:pPr/>
            <a:r>
              <a:t>İsim</a:t>
            </a:r>
          </a:p>
        </p:txBody>
      </p:sp>
      <p:sp>
        <p:nvSpPr>
          <p:cNvPr id="132"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ğraf - 3 Yukarı">
    <p:spTree>
      <p:nvGrpSpPr>
        <p:cNvPr id="1" name=""/>
        <p:cNvGrpSpPr/>
        <p:nvPr/>
      </p:nvGrpSpPr>
      <p:grpSpPr>
        <a:xfrm>
          <a:off x="0" y="0"/>
          <a:ext cx="0" cy="0"/>
          <a:chOff x="0" y="0"/>
          <a:chExt cx="0" cy="0"/>
        </a:xfrm>
      </p:grpSpPr>
      <p:sp>
        <p:nvSpPr>
          <p:cNvPr id="139" name="Kopenhag’da modern bir rıhtım binası olan Danimarka Kraliyet Tiyatrosu gün batımında limandan görüntüleniyor"/>
          <p:cNvSpPr/>
          <p:nvPr>
            <p:ph type="pic" sz="quarter" idx="21"/>
          </p:nvPr>
        </p:nvSpPr>
        <p:spPr>
          <a:xfrm>
            <a:off x="14727242" y="5618197"/>
            <a:ext cx="7877462" cy="7877463"/>
          </a:xfrm>
          <a:prstGeom prst="rect">
            <a:avLst/>
          </a:prstGeom>
        </p:spPr>
        <p:txBody>
          <a:bodyPr lIns="91439" tIns="45719" rIns="91439" bIns="45719">
            <a:noAutofit/>
          </a:bodyPr>
          <a:lstStyle/>
          <a:p>
            <a:pPr/>
          </a:p>
        </p:txBody>
      </p:sp>
      <p:sp>
        <p:nvSpPr>
          <p:cNvPr id="140" name="Kopenhag’daki Danimarka Kraliyet Kütüphanesi’nin modern bir uzantısı olarak rıhtımda inşa edilmiş, gece aydınlatmalı Siyah Elmas"/>
          <p:cNvSpPr/>
          <p:nvPr>
            <p:ph type="pic" sz="quarter" idx="22"/>
          </p:nvPr>
        </p:nvSpPr>
        <p:spPr>
          <a:xfrm>
            <a:off x="14700215" y="1511300"/>
            <a:ext cx="7943851" cy="5295900"/>
          </a:xfrm>
          <a:prstGeom prst="rect">
            <a:avLst/>
          </a:prstGeom>
        </p:spPr>
        <p:txBody>
          <a:bodyPr lIns="91439" tIns="45719" rIns="91439" bIns="45719">
            <a:noAutofit/>
          </a:bodyPr>
          <a:lstStyle/>
          <a:p>
            <a:pPr/>
          </a:p>
        </p:txBody>
      </p:sp>
      <p:sp>
        <p:nvSpPr>
          <p:cNvPr id="141" name="Gün batımında su üzerindeki asma köprü"/>
          <p:cNvSpPr/>
          <p:nvPr>
            <p:ph type="pic" idx="23"/>
          </p:nvPr>
        </p:nvSpPr>
        <p:spPr>
          <a:xfrm>
            <a:off x="1778000" y="1346200"/>
            <a:ext cx="12852400" cy="11016343"/>
          </a:xfrm>
          <a:prstGeom prst="rect">
            <a:avLst/>
          </a:prstGeom>
        </p:spPr>
        <p:txBody>
          <a:bodyPr lIns="91439" tIns="45719" rIns="91439" bIns="45719">
            <a:noAutofit/>
          </a:bodyPr>
          <a:lstStyle/>
          <a:p>
            <a:pPr/>
          </a:p>
        </p:txBody>
      </p:sp>
      <p:sp>
        <p:nvSpPr>
          <p:cNvPr id="142"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Fotoğraf">
    <p:spTree>
      <p:nvGrpSpPr>
        <p:cNvPr id="1" name=""/>
        <p:cNvGrpSpPr/>
        <p:nvPr/>
      </p:nvGrpSpPr>
      <p:grpSpPr>
        <a:xfrm>
          <a:off x="0" y="0"/>
          <a:ext cx="0" cy="0"/>
          <a:chOff x="0" y="0"/>
          <a:chExt cx="0" cy="0"/>
        </a:xfrm>
      </p:grpSpPr>
      <p:sp>
        <p:nvSpPr>
          <p:cNvPr id="149" name="Kopenhag’da daire şeklinde beş platformdan oluşan bir modern yaya köprüsü olan Circle Bridge’in (daire köprü) havadan fotoğrafı"/>
          <p:cNvSpPr/>
          <p:nvPr>
            <p:ph type="pic" idx="21"/>
          </p:nvPr>
        </p:nvSpPr>
        <p:spPr>
          <a:xfrm>
            <a:off x="1727200" y="-1422400"/>
            <a:ext cx="21310600" cy="15989300"/>
          </a:xfrm>
          <a:prstGeom prst="rect">
            <a:avLst/>
          </a:prstGeom>
        </p:spPr>
        <p:txBody>
          <a:bodyPr lIns="91439" tIns="45719" rIns="91439" bIns="45719">
            <a:noAutofit/>
          </a:bodyPr>
          <a:lstStyle/>
          <a:p>
            <a:pPr/>
          </a:p>
        </p:txBody>
      </p:sp>
      <p:sp>
        <p:nvSpPr>
          <p:cNvPr id="150"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oş">
    <p:spTree>
      <p:nvGrpSpPr>
        <p:cNvPr id="1" name=""/>
        <p:cNvGrpSpPr/>
        <p:nvPr/>
      </p:nvGrpSpPr>
      <p:grpSpPr>
        <a:xfrm>
          <a:off x="0" y="0"/>
          <a:ext cx="0" cy="0"/>
          <a:chOff x="0" y="0"/>
          <a:chExt cx="0" cy="0"/>
        </a:xfrm>
      </p:grpSpPr>
      <p:sp>
        <p:nvSpPr>
          <p:cNvPr id="157"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aşlık ve Fotoğraf">
    <p:spTree>
      <p:nvGrpSpPr>
        <p:cNvPr id="1" name=""/>
        <p:cNvGrpSpPr/>
        <p:nvPr/>
      </p:nvGrpSpPr>
      <p:grpSpPr>
        <a:xfrm>
          <a:off x="0" y="0"/>
          <a:ext cx="0" cy="0"/>
          <a:chOff x="0" y="0"/>
          <a:chExt cx="0" cy="0"/>
        </a:xfrm>
      </p:grpSpPr>
      <p:sp>
        <p:nvSpPr>
          <p:cNvPr id="23" name="gece aydınlatılmış ve suyun karşısından görüntülenen Kopenhag Opera Binası"/>
          <p:cNvSpPr/>
          <p:nvPr>
            <p:ph type="pic" idx="21"/>
          </p:nvPr>
        </p:nvSpPr>
        <p:spPr>
          <a:xfrm>
            <a:off x="-1" y="-2527300"/>
            <a:ext cx="24384001" cy="16256000"/>
          </a:xfrm>
          <a:prstGeom prst="rect">
            <a:avLst/>
          </a:prstGeom>
        </p:spPr>
        <p:txBody>
          <a:bodyPr lIns="91439" tIns="45719" rIns="91439" bIns="45719">
            <a:noAutofit/>
          </a:bodyPr>
          <a:lstStyle/>
          <a:p>
            <a:pPr/>
          </a:p>
        </p:txBody>
      </p:sp>
      <p:sp>
        <p:nvSpPr>
          <p:cNvPr id="24" name="Gövde Düzeyi Bir…"/>
          <p:cNvSpPr txBox="1"/>
          <p:nvPr>
            <p:ph type="body" sz="quarter" idx="1" hasCustomPrompt="1"/>
          </p:nvPr>
        </p:nvSpPr>
        <p:spPr>
          <a:xfrm>
            <a:off x="1727200" y="10718800"/>
            <a:ext cx="20929600" cy="2025650"/>
          </a:xfrm>
          <a:prstGeom prst="rect">
            <a:avLst/>
          </a:prstGeom>
        </p:spPr>
        <p:txBody>
          <a:bodyPr/>
          <a:lstStyle>
            <a:lvl1pPr>
              <a:spcBef>
                <a:spcPts val="2000"/>
              </a:spcBef>
              <a:defRPr>
                <a:solidFill>
                  <a:srgbClr val="F0EBE0"/>
                </a:solidFill>
              </a:defRPr>
            </a:lvl1pPr>
            <a:lvl2pPr>
              <a:spcBef>
                <a:spcPts val="2000"/>
              </a:spcBef>
              <a:defRPr>
                <a:solidFill>
                  <a:srgbClr val="F0EBE0"/>
                </a:solidFill>
              </a:defRPr>
            </a:lvl2pPr>
            <a:lvl3pPr indent="0">
              <a:spcBef>
                <a:spcPts val="2000"/>
              </a:spcBef>
              <a:defRPr>
                <a:solidFill>
                  <a:srgbClr val="F0EBE0"/>
                </a:solidFill>
              </a:defRPr>
            </a:lvl3pPr>
            <a:lvl4pPr indent="0">
              <a:spcBef>
                <a:spcPts val="2000"/>
              </a:spcBef>
              <a:defRPr>
                <a:solidFill>
                  <a:srgbClr val="F0EBE0"/>
                </a:solidFill>
              </a:defRPr>
            </a:lvl4pPr>
            <a:lvl5pPr indent="0">
              <a:spcBef>
                <a:spcPts val="2000"/>
              </a:spcBef>
              <a:defRPr>
                <a:solidFill>
                  <a:srgbClr val="F0EBE0"/>
                </a:solidFill>
              </a:defRPr>
            </a:lvl5pPr>
          </a:lstStyle>
          <a:p>
            <a:pPr/>
            <a:r>
              <a:t>Sunu Alt Başlığı</a:t>
            </a:r>
          </a:p>
          <a:p>
            <a:pPr lvl="1"/>
            <a:r>
              <a:t/>
            </a:r>
          </a:p>
          <a:p>
            <a:pPr lvl="2"/>
            <a:r>
              <a:t/>
            </a:r>
          </a:p>
          <a:p>
            <a:pPr lvl="3"/>
            <a:r>
              <a:t/>
            </a:r>
          </a:p>
          <a:p>
            <a:pPr lvl="4"/>
            <a:r>
              <a:t/>
            </a:r>
          </a:p>
        </p:txBody>
      </p:sp>
      <p:sp>
        <p:nvSpPr>
          <p:cNvPr id="25" name="Sunu Başlığı"/>
          <p:cNvSpPr txBox="1"/>
          <p:nvPr>
            <p:ph type="title" hasCustomPrompt="1"/>
          </p:nvPr>
        </p:nvSpPr>
        <p:spPr>
          <a:xfrm>
            <a:off x="1727200" y="7817246"/>
            <a:ext cx="20929600" cy="2799954"/>
          </a:xfrm>
          <a:prstGeom prst="rect">
            <a:avLst/>
          </a:prstGeom>
        </p:spPr>
        <p:txBody>
          <a:bodyPr/>
          <a:lstStyle>
            <a:lvl1pPr>
              <a:defRPr>
                <a:solidFill>
                  <a:srgbClr val="FFFFFF"/>
                </a:solidFill>
              </a:defRPr>
            </a:lvl1pPr>
          </a:lstStyle>
          <a:p>
            <a:pPr/>
            <a:r>
              <a:t>Sunu Başlığı</a:t>
            </a:r>
          </a:p>
        </p:txBody>
      </p:sp>
      <p:sp>
        <p:nvSpPr>
          <p:cNvPr id="26" name="Yazar ve Tarih"/>
          <p:cNvSpPr txBox="1"/>
          <p:nvPr>
            <p:ph type="body" sz="quarter" idx="22" hasCustomPrompt="1"/>
          </p:nvPr>
        </p:nvSpPr>
        <p:spPr>
          <a:xfrm>
            <a:off x="1727200" y="1003300"/>
            <a:ext cx="20929600" cy="480060"/>
          </a:xfrm>
          <a:prstGeom prst="rect">
            <a:avLst/>
          </a:prstGeom>
        </p:spPr>
        <p:txBody>
          <a:bodyPr anchor="ctr"/>
          <a:lstStyle>
            <a:lvl1pPr defTabSz="685800">
              <a:lnSpc>
                <a:spcPct val="100000"/>
              </a:lnSpc>
              <a:defRPr b="1" cap="all" spc="0" sz="2000">
                <a:solidFill>
                  <a:srgbClr val="F0EBE0"/>
                </a:solidFill>
              </a:defRPr>
            </a:lvl1pPr>
          </a:lstStyle>
          <a:p>
            <a:pPr/>
            <a:r>
              <a:t>Yazar ve Tarih</a:t>
            </a:r>
          </a:p>
        </p:txBody>
      </p:sp>
      <p:sp>
        <p:nvSpPr>
          <p:cNvPr id="27" name="Çizgi"/>
          <p:cNvSpPr/>
          <p:nvPr/>
        </p:nvSpPr>
        <p:spPr>
          <a:xfrm>
            <a:off x="863600" y="12852400"/>
            <a:ext cx="22656801" cy="0"/>
          </a:xfrm>
          <a:prstGeom prst="line">
            <a:avLst/>
          </a:prstGeom>
          <a:ln w="12700">
            <a:solidFill>
              <a:srgbClr val="FFFFFF">
                <a:alpha val="30000"/>
              </a:srgbClr>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28" name="Çizgi"/>
          <p:cNvSpPr/>
          <p:nvPr/>
        </p:nvSpPr>
        <p:spPr>
          <a:xfrm>
            <a:off x="863600" y="889000"/>
            <a:ext cx="22656801" cy="0"/>
          </a:xfrm>
          <a:prstGeom prst="line">
            <a:avLst/>
          </a:prstGeom>
          <a:ln w="50800">
            <a:solidFill>
              <a:srgbClr val="FFFFFF">
                <a:alpha val="30000"/>
              </a:srgbClr>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29" name="Slayt Numarası"/>
          <p:cNvSpPr txBox="1"/>
          <p:nvPr>
            <p:ph type="sldNum" sz="quarter" idx="2"/>
          </p:nvPr>
        </p:nvSpPr>
        <p:spPr>
          <a:xfrm>
            <a:off x="12001500" y="13030199"/>
            <a:ext cx="386335" cy="419101"/>
          </a:xfrm>
          <a:prstGeom prst="rect">
            <a:avLst/>
          </a:prstGeom>
        </p:spPr>
        <p:txBody>
          <a:bodyPr/>
          <a:lstStyle>
            <a:lvl1pPr>
              <a:defRPr>
                <a:solidFill>
                  <a:srgbClr val="F0EBE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lternatif Başlık ve Fotoğraf">
    <p:spTree>
      <p:nvGrpSpPr>
        <p:cNvPr id="1" name=""/>
        <p:cNvGrpSpPr/>
        <p:nvPr/>
      </p:nvGrpSpPr>
      <p:grpSpPr>
        <a:xfrm>
          <a:off x="0" y="0"/>
          <a:ext cx="0" cy="0"/>
          <a:chOff x="0" y="0"/>
          <a:chExt cx="0" cy="0"/>
        </a:xfrm>
      </p:grpSpPr>
      <p:sp>
        <p:nvSpPr>
          <p:cNvPr id="36" name="Gün batımında su üzerindeki asma köprü"/>
          <p:cNvSpPr/>
          <p:nvPr>
            <p:ph type="pic" idx="21"/>
          </p:nvPr>
        </p:nvSpPr>
        <p:spPr>
          <a:xfrm>
            <a:off x="-3352800" y="0"/>
            <a:ext cx="16002000" cy="13716000"/>
          </a:xfrm>
          <a:prstGeom prst="rect">
            <a:avLst/>
          </a:prstGeom>
        </p:spPr>
        <p:txBody>
          <a:bodyPr lIns="91439" tIns="45719" rIns="91439" bIns="45719">
            <a:noAutofit/>
          </a:bodyPr>
          <a:lstStyle/>
          <a:p>
            <a:pPr/>
          </a:p>
        </p:txBody>
      </p:sp>
      <p:sp>
        <p:nvSpPr>
          <p:cNvPr id="37" name="Slayt Başlığı"/>
          <p:cNvSpPr txBox="1"/>
          <p:nvPr>
            <p:ph type="title" hasCustomPrompt="1"/>
          </p:nvPr>
        </p:nvSpPr>
        <p:spPr>
          <a:xfrm>
            <a:off x="13665200" y="4394200"/>
            <a:ext cx="9271000" cy="2540000"/>
          </a:xfrm>
          <a:prstGeom prst="rect">
            <a:avLst/>
          </a:prstGeom>
        </p:spPr>
        <p:txBody>
          <a:bodyPr anchor="t"/>
          <a:lstStyle>
            <a:lvl1pPr algn="l">
              <a:defRPr spc="-80" sz="8000"/>
            </a:lvl1pPr>
          </a:lstStyle>
          <a:p>
            <a:pPr/>
            <a:r>
              <a:t>Slayt Başlığı</a:t>
            </a:r>
          </a:p>
        </p:txBody>
      </p:sp>
      <p:sp>
        <p:nvSpPr>
          <p:cNvPr id="38" name="Gövde Düzeyi Bir…"/>
          <p:cNvSpPr txBox="1"/>
          <p:nvPr>
            <p:ph type="body" sz="quarter" idx="1" hasCustomPrompt="1"/>
          </p:nvPr>
        </p:nvSpPr>
        <p:spPr>
          <a:xfrm>
            <a:off x="13665200" y="7010400"/>
            <a:ext cx="9271000" cy="2312637"/>
          </a:xfrm>
          <a:prstGeom prst="rect">
            <a:avLst/>
          </a:prstGeom>
        </p:spPr>
        <p:txBody>
          <a:bodyPr/>
          <a:lstStyle>
            <a:lvl1pPr algn="l">
              <a:lnSpc>
                <a:spcPct val="80000"/>
              </a:lnSpc>
            </a:lvl1pPr>
            <a:lvl2pPr algn="l">
              <a:lnSpc>
                <a:spcPct val="80000"/>
              </a:lnSpc>
            </a:lvl2pPr>
            <a:lvl3pPr algn="l">
              <a:lnSpc>
                <a:spcPct val="80000"/>
              </a:lnSpc>
            </a:lvl3pPr>
            <a:lvl4pPr algn="l">
              <a:lnSpc>
                <a:spcPct val="80000"/>
              </a:lnSpc>
            </a:lvl4pPr>
            <a:lvl5pPr algn="l">
              <a:lnSpc>
                <a:spcPct val="80000"/>
              </a:lnSpc>
            </a:lvl5pPr>
          </a:lstStyle>
          <a:p>
            <a:pPr/>
            <a:r>
              <a:t>Slayt Alt Başlığı</a:t>
            </a:r>
          </a:p>
          <a:p>
            <a:pPr lvl="1"/>
            <a:r>
              <a:t/>
            </a:r>
          </a:p>
          <a:p>
            <a:pPr lvl="2"/>
            <a:r>
              <a:t/>
            </a:r>
          </a:p>
          <a:p>
            <a:pPr lvl="3"/>
            <a:r>
              <a:t/>
            </a:r>
          </a:p>
          <a:p>
            <a:pPr lvl="4"/>
            <a:r>
              <a:t/>
            </a:r>
          </a:p>
        </p:txBody>
      </p:sp>
      <p:sp>
        <p:nvSpPr>
          <p:cNvPr id="39" name="Yazar ve Tarih"/>
          <p:cNvSpPr txBox="1"/>
          <p:nvPr>
            <p:ph type="body" sz="quarter" idx="22" hasCustomPrompt="1"/>
          </p:nvPr>
        </p:nvSpPr>
        <p:spPr>
          <a:xfrm>
            <a:off x="13665200" y="3746500"/>
            <a:ext cx="9271000" cy="482600"/>
          </a:xfrm>
          <a:prstGeom prst="rect">
            <a:avLst/>
          </a:prstGeom>
        </p:spPr>
        <p:txBody>
          <a:bodyPr anchor="ctr"/>
          <a:lstStyle>
            <a:lvl1pPr algn="l" defTabSz="685800">
              <a:lnSpc>
                <a:spcPct val="100000"/>
              </a:lnSpc>
              <a:defRPr b="1" cap="all" spc="0" sz="2000">
                <a:solidFill>
                  <a:srgbClr val="227AAF"/>
                </a:solidFill>
              </a:defRPr>
            </a:lvl1pPr>
          </a:lstStyle>
          <a:p>
            <a:pPr/>
            <a:r>
              <a:t>Yazar ve Tarih</a:t>
            </a:r>
          </a:p>
        </p:txBody>
      </p:sp>
      <p:sp>
        <p:nvSpPr>
          <p:cNvPr id="40" name="Çizgi"/>
          <p:cNvSpPr/>
          <p:nvPr/>
        </p:nvSpPr>
        <p:spPr>
          <a:xfrm>
            <a:off x="13665200" y="3721100"/>
            <a:ext cx="9283700" cy="0"/>
          </a:xfrm>
          <a:prstGeom prst="line">
            <a:avLst/>
          </a:prstGeom>
          <a:ln w="508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41" name="Çizgi"/>
          <p:cNvSpPr/>
          <p:nvPr/>
        </p:nvSpPr>
        <p:spPr>
          <a:xfrm>
            <a:off x="13665200" y="9525000"/>
            <a:ext cx="9283700" cy="0"/>
          </a:xfrm>
          <a:prstGeom prst="line">
            <a:avLst/>
          </a:prstGeom>
          <a:ln w="127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42"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aşlık ve Madde İşaretleri">
    <p:spTree>
      <p:nvGrpSpPr>
        <p:cNvPr id="1" name=""/>
        <p:cNvGrpSpPr/>
        <p:nvPr/>
      </p:nvGrpSpPr>
      <p:grpSpPr>
        <a:xfrm>
          <a:off x="0" y="0"/>
          <a:ext cx="0" cy="0"/>
          <a:chOff x="0" y="0"/>
          <a:chExt cx="0" cy="0"/>
        </a:xfrm>
      </p:grpSpPr>
      <p:sp>
        <p:nvSpPr>
          <p:cNvPr id="49" name="Slayt Başlığı"/>
          <p:cNvSpPr txBox="1"/>
          <p:nvPr>
            <p:ph type="title" hasCustomPrompt="1"/>
          </p:nvPr>
        </p:nvSpPr>
        <p:spPr>
          <a:xfrm>
            <a:off x="1727200" y="1739900"/>
            <a:ext cx="20929600" cy="3225356"/>
          </a:xfrm>
          <a:prstGeom prst="rect">
            <a:avLst/>
          </a:prstGeom>
        </p:spPr>
        <p:txBody>
          <a:bodyPr anchor="t"/>
          <a:lstStyle/>
          <a:p>
            <a:pPr/>
            <a:r>
              <a:t>Slayt Başlığı</a:t>
            </a:r>
          </a:p>
        </p:txBody>
      </p:sp>
      <p:sp>
        <p:nvSpPr>
          <p:cNvPr id="50" name="Yazar ve Tarih"/>
          <p:cNvSpPr txBox="1"/>
          <p:nvPr>
            <p:ph type="body" sz="quarter" idx="21" hasCustomPrompt="1"/>
          </p:nvPr>
        </p:nvSpPr>
        <p:spPr>
          <a:xfrm>
            <a:off x="1727200" y="1003300"/>
            <a:ext cx="20929600" cy="482600"/>
          </a:xfrm>
          <a:prstGeom prst="rect">
            <a:avLst/>
          </a:prstGeom>
        </p:spPr>
        <p:txBody>
          <a:bodyPr anchor="ctr"/>
          <a:lstStyle>
            <a:lvl1pPr defTabSz="685800">
              <a:lnSpc>
                <a:spcPct val="100000"/>
              </a:lnSpc>
              <a:defRPr b="1" cap="all" spc="0" sz="2000">
                <a:solidFill>
                  <a:srgbClr val="227AAF"/>
                </a:solidFill>
              </a:defRPr>
            </a:lvl1pPr>
          </a:lstStyle>
          <a:p>
            <a:pPr/>
            <a:r>
              <a:t>Yazar ve Tarih</a:t>
            </a:r>
          </a:p>
        </p:txBody>
      </p:sp>
      <p:sp>
        <p:nvSpPr>
          <p:cNvPr id="51" name="Gövde Düzeyi Bir…"/>
          <p:cNvSpPr txBox="1"/>
          <p:nvPr>
            <p:ph type="body" sz="half" idx="1" hasCustomPrompt="1"/>
          </p:nvPr>
        </p:nvSpPr>
        <p:spPr>
          <a:xfrm>
            <a:off x="1727200" y="4965700"/>
            <a:ext cx="20929600" cy="6165850"/>
          </a:xfrm>
          <a:prstGeom prst="rect">
            <a:avLst/>
          </a:prstGeom>
        </p:spPr>
        <p:txBody>
          <a:bodyPr numCol="2" spcCol="1046480"/>
          <a:lstStyle>
            <a:lvl1pPr marL="1474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1pPr>
            <a:lvl2pPr marL="6300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2pPr>
            <a:lvl3pPr marL="11126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3pPr>
            <a:lvl4pPr marL="15952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4pPr>
            <a:lvl5pPr marL="20778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5pPr>
          </a:lstStyle>
          <a:p>
            <a:pPr/>
            <a:r>
              <a:t>Slayt madde işareti metni</a:t>
            </a:r>
          </a:p>
          <a:p>
            <a:pPr lvl="1"/>
            <a:r>
              <a:t/>
            </a:r>
          </a:p>
          <a:p>
            <a:pPr lvl="2"/>
            <a:r>
              <a:t/>
            </a:r>
          </a:p>
          <a:p>
            <a:pPr lvl="3"/>
            <a:r>
              <a:t/>
            </a:r>
          </a:p>
          <a:p>
            <a:pPr lvl="4"/>
            <a:r>
              <a:t/>
            </a:r>
          </a:p>
        </p:txBody>
      </p:sp>
      <p:sp>
        <p:nvSpPr>
          <p:cNvPr id="52"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dde İşaretleri">
    <p:spTree>
      <p:nvGrpSpPr>
        <p:cNvPr id="1" name=""/>
        <p:cNvGrpSpPr/>
        <p:nvPr/>
      </p:nvGrpSpPr>
      <p:grpSpPr>
        <a:xfrm>
          <a:off x="0" y="0"/>
          <a:ext cx="0" cy="0"/>
          <a:chOff x="0" y="0"/>
          <a:chExt cx="0" cy="0"/>
        </a:xfrm>
      </p:grpSpPr>
      <p:sp>
        <p:nvSpPr>
          <p:cNvPr id="59" name="Gövde Düzeyi Bir…"/>
          <p:cNvSpPr txBox="1"/>
          <p:nvPr>
            <p:ph type="body" sz="half" idx="1" hasCustomPrompt="1"/>
          </p:nvPr>
        </p:nvSpPr>
        <p:spPr>
          <a:xfrm>
            <a:off x="1727200" y="4965700"/>
            <a:ext cx="20929600" cy="6165850"/>
          </a:xfrm>
          <a:prstGeom prst="rect">
            <a:avLst/>
          </a:prstGeom>
        </p:spPr>
        <p:txBody>
          <a:bodyPr numCol="2" spcCol="1046480"/>
          <a:lstStyle>
            <a:lvl1pPr marL="1474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1pPr>
            <a:lvl2pPr marL="6300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2pPr>
            <a:lvl3pPr marL="11126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3pPr>
            <a:lvl4pPr marL="15952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4pPr>
            <a:lvl5pPr marL="20778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5pPr>
          </a:lstStyle>
          <a:p>
            <a:pPr/>
            <a:r>
              <a:t>Slayt madde işareti metni</a:t>
            </a:r>
          </a:p>
          <a:p>
            <a:pPr lvl="1"/>
            <a:r>
              <a:t/>
            </a:r>
          </a:p>
          <a:p>
            <a:pPr lvl="2"/>
            <a:r>
              <a:t/>
            </a:r>
          </a:p>
          <a:p>
            <a:pPr lvl="3"/>
            <a:r>
              <a:t/>
            </a:r>
          </a:p>
          <a:p>
            <a:pPr lvl="4"/>
            <a:r>
              <a:t/>
            </a:r>
          </a:p>
        </p:txBody>
      </p:sp>
      <p:sp>
        <p:nvSpPr>
          <p:cNvPr id="60"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aşlık, Maddeler ve Fotoğraf">
    <p:spTree>
      <p:nvGrpSpPr>
        <p:cNvPr id="1" name=""/>
        <p:cNvGrpSpPr/>
        <p:nvPr/>
      </p:nvGrpSpPr>
      <p:grpSpPr>
        <a:xfrm>
          <a:off x="0" y="0"/>
          <a:ext cx="0" cy="0"/>
          <a:chOff x="0" y="0"/>
          <a:chExt cx="0" cy="0"/>
        </a:xfrm>
      </p:grpSpPr>
      <p:sp>
        <p:nvSpPr>
          <p:cNvPr id="67" name="Gövde Düzeyi Bir…"/>
          <p:cNvSpPr txBox="1"/>
          <p:nvPr>
            <p:ph type="body" sz="quarter" idx="1" hasCustomPrompt="1"/>
          </p:nvPr>
        </p:nvSpPr>
        <p:spPr>
          <a:xfrm>
            <a:off x="13665200" y="7635875"/>
            <a:ext cx="9271000" cy="4568825"/>
          </a:xfrm>
          <a:prstGeom prst="rect">
            <a:avLst/>
          </a:prstGeom>
        </p:spPr>
        <p:txBody>
          <a:bodyPr/>
          <a:lstStyle>
            <a:lvl1pPr marL="1474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1pPr>
            <a:lvl2pPr marL="6300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2pPr>
            <a:lvl3pPr marL="11126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3pPr>
            <a:lvl4pPr marL="15952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4pPr>
            <a:lvl5pPr marL="2077861" indent="-147461" algn="l" defTabSz="457200">
              <a:lnSpc>
                <a:spcPct val="100000"/>
              </a:lnSpc>
              <a:buSzPct val="100000"/>
              <a:buChar char="•"/>
              <a:defRPr spc="0" sz="1100">
                <a:solidFill>
                  <a:srgbClr val="000000"/>
                </a:solidFill>
                <a:latin typeface="Helvetica Neue"/>
                <a:ea typeface="Helvetica Neue"/>
                <a:cs typeface="Helvetica Neue"/>
                <a:sym typeface="Helvetica Neue"/>
              </a:defRPr>
            </a:lvl5pPr>
          </a:lstStyle>
          <a:p>
            <a:pPr/>
            <a:r>
              <a:t>Slayt madde işareti metni</a:t>
            </a:r>
          </a:p>
          <a:p>
            <a:pPr lvl="1"/>
            <a:r>
              <a:t/>
            </a:r>
          </a:p>
          <a:p>
            <a:pPr lvl="2"/>
            <a:r>
              <a:t/>
            </a:r>
          </a:p>
          <a:p>
            <a:pPr lvl="3"/>
            <a:r>
              <a:t/>
            </a:r>
          </a:p>
          <a:p>
            <a:pPr lvl="4"/>
            <a:r>
              <a:t/>
            </a:r>
          </a:p>
        </p:txBody>
      </p:sp>
      <p:sp>
        <p:nvSpPr>
          <p:cNvPr id="68" name="Gün batımında su üzerindeki asma köprü"/>
          <p:cNvSpPr/>
          <p:nvPr>
            <p:ph type="pic" idx="21"/>
          </p:nvPr>
        </p:nvSpPr>
        <p:spPr>
          <a:xfrm>
            <a:off x="-3352800" y="0"/>
            <a:ext cx="16002000" cy="13716000"/>
          </a:xfrm>
          <a:prstGeom prst="rect">
            <a:avLst/>
          </a:prstGeom>
        </p:spPr>
        <p:txBody>
          <a:bodyPr lIns="91439" tIns="45719" rIns="91439" bIns="45719">
            <a:noAutofit/>
          </a:bodyPr>
          <a:lstStyle/>
          <a:p>
            <a:pPr/>
          </a:p>
        </p:txBody>
      </p:sp>
      <p:sp>
        <p:nvSpPr>
          <p:cNvPr id="69" name="Slayt Başlığı"/>
          <p:cNvSpPr txBox="1"/>
          <p:nvPr>
            <p:ph type="title" hasCustomPrompt="1"/>
          </p:nvPr>
        </p:nvSpPr>
        <p:spPr>
          <a:xfrm>
            <a:off x="13665200" y="4394200"/>
            <a:ext cx="9271000" cy="2540000"/>
          </a:xfrm>
          <a:prstGeom prst="rect">
            <a:avLst/>
          </a:prstGeom>
        </p:spPr>
        <p:txBody>
          <a:bodyPr anchor="t"/>
          <a:lstStyle>
            <a:lvl1pPr algn="l">
              <a:defRPr spc="-80" sz="8000"/>
            </a:lvl1pPr>
          </a:lstStyle>
          <a:p>
            <a:pPr/>
            <a:r>
              <a:t>Slayt Başlığı</a:t>
            </a:r>
          </a:p>
        </p:txBody>
      </p:sp>
      <p:sp>
        <p:nvSpPr>
          <p:cNvPr id="70" name="Yazar ve Tarih"/>
          <p:cNvSpPr txBox="1"/>
          <p:nvPr>
            <p:ph type="body" sz="quarter" idx="22" hasCustomPrompt="1"/>
          </p:nvPr>
        </p:nvSpPr>
        <p:spPr>
          <a:xfrm>
            <a:off x="13665200" y="3740611"/>
            <a:ext cx="9271000" cy="482601"/>
          </a:xfrm>
          <a:prstGeom prst="rect">
            <a:avLst/>
          </a:prstGeom>
        </p:spPr>
        <p:txBody>
          <a:bodyPr anchor="ctr"/>
          <a:lstStyle>
            <a:lvl1pPr algn="l" defTabSz="685800">
              <a:lnSpc>
                <a:spcPct val="100000"/>
              </a:lnSpc>
              <a:defRPr b="1" cap="all" spc="0" sz="2000">
                <a:solidFill>
                  <a:srgbClr val="227AAF"/>
                </a:solidFill>
              </a:defRPr>
            </a:lvl1pPr>
          </a:lstStyle>
          <a:p>
            <a:pPr/>
            <a:r>
              <a:t>Yazar ve Tarih</a:t>
            </a:r>
          </a:p>
        </p:txBody>
      </p:sp>
      <p:sp>
        <p:nvSpPr>
          <p:cNvPr id="71" name="Çizgi"/>
          <p:cNvSpPr/>
          <p:nvPr/>
        </p:nvSpPr>
        <p:spPr>
          <a:xfrm>
            <a:off x="13665200" y="3721100"/>
            <a:ext cx="9283700" cy="0"/>
          </a:xfrm>
          <a:prstGeom prst="line">
            <a:avLst/>
          </a:prstGeom>
          <a:ln w="508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72" name="Çizgi"/>
          <p:cNvSpPr/>
          <p:nvPr/>
        </p:nvSpPr>
        <p:spPr>
          <a:xfrm>
            <a:off x="13665200" y="7010400"/>
            <a:ext cx="9283700" cy="0"/>
          </a:xfrm>
          <a:prstGeom prst="line">
            <a:avLst/>
          </a:prstGeom>
          <a:ln w="127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73"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ölüm">
    <p:bg>
      <p:bgPr>
        <a:solidFill>
          <a:srgbClr val="227AAF"/>
        </a:solidFill>
      </p:bgPr>
    </p:bg>
    <p:spTree>
      <p:nvGrpSpPr>
        <p:cNvPr id="1" name=""/>
        <p:cNvGrpSpPr/>
        <p:nvPr/>
      </p:nvGrpSpPr>
      <p:grpSpPr>
        <a:xfrm>
          <a:off x="0" y="0"/>
          <a:ext cx="0" cy="0"/>
          <a:chOff x="0" y="0"/>
          <a:chExt cx="0" cy="0"/>
        </a:xfrm>
      </p:grpSpPr>
      <p:sp>
        <p:nvSpPr>
          <p:cNvPr id="80" name="Bölüm Başlığı"/>
          <p:cNvSpPr txBox="1"/>
          <p:nvPr>
            <p:ph type="title" hasCustomPrompt="1"/>
          </p:nvPr>
        </p:nvSpPr>
        <p:spPr>
          <a:xfrm>
            <a:off x="1727200" y="5410200"/>
            <a:ext cx="20929600" cy="2540000"/>
          </a:xfrm>
          <a:prstGeom prst="rect">
            <a:avLst/>
          </a:prstGeom>
        </p:spPr>
        <p:txBody>
          <a:bodyPr anchor="ctr"/>
          <a:lstStyle>
            <a:lvl1pPr algn="l">
              <a:defRPr>
                <a:solidFill>
                  <a:srgbClr val="FFFFFF"/>
                </a:solidFill>
              </a:defRPr>
            </a:lvl1pPr>
          </a:lstStyle>
          <a:p>
            <a:pPr/>
            <a:r>
              <a:t>Bölüm Başlığı</a:t>
            </a:r>
          </a:p>
        </p:txBody>
      </p:sp>
      <p:sp>
        <p:nvSpPr>
          <p:cNvPr id="81" name="Çizgi"/>
          <p:cNvSpPr/>
          <p:nvPr/>
        </p:nvSpPr>
        <p:spPr>
          <a:xfrm>
            <a:off x="863600" y="12852400"/>
            <a:ext cx="22656801" cy="0"/>
          </a:xfrm>
          <a:prstGeom prst="line">
            <a:avLst/>
          </a:prstGeom>
          <a:ln w="12700">
            <a:solidFill>
              <a:srgbClr val="EFEBD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82" name="Çizgi"/>
          <p:cNvSpPr/>
          <p:nvPr/>
        </p:nvSpPr>
        <p:spPr>
          <a:xfrm>
            <a:off x="863600" y="889000"/>
            <a:ext cx="22656801" cy="0"/>
          </a:xfrm>
          <a:prstGeom prst="line">
            <a:avLst/>
          </a:prstGeom>
          <a:ln w="50800">
            <a:solidFill>
              <a:srgbClr val="EFEBD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83" name="Slayt Numarası"/>
          <p:cNvSpPr txBox="1"/>
          <p:nvPr>
            <p:ph type="sldNum" sz="quarter" idx="2"/>
          </p:nvPr>
        </p:nvSpPr>
        <p:spPr>
          <a:xfrm>
            <a:off x="12001500" y="13030199"/>
            <a:ext cx="386335" cy="419101"/>
          </a:xfrm>
          <a:prstGeom prst="rect">
            <a:avLst/>
          </a:prstGeom>
        </p:spPr>
        <p:txBody>
          <a:bodyPr/>
          <a:lstStyle>
            <a:lvl1pPr>
              <a:defRPr>
                <a:solidFill>
                  <a:srgbClr val="F0EBE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Yalnızca Başlık">
    <p:spTree>
      <p:nvGrpSpPr>
        <p:cNvPr id="1" name=""/>
        <p:cNvGrpSpPr/>
        <p:nvPr/>
      </p:nvGrpSpPr>
      <p:grpSpPr>
        <a:xfrm>
          <a:off x="0" y="0"/>
          <a:ext cx="0" cy="0"/>
          <a:chOff x="0" y="0"/>
          <a:chExt cx="0" cy="0"/>
        </a:xfrm>
      </p:grpSpPr>
      <p:sp>
        <p:nvSpPr>
          <p:cNvPr id="90" name="Slayt Başlığı"/>
          <p:cNvSpPr txBox="1"/>
          <p:nvPr>
            <p:ph type="title" hasCustomPrompt="1"/>
          </p:nvPr>
        </p:nvSpPr>
        <p:spPr>
          <a:xfrm>
            <a:off x="1727200" y="1739900"/>
            <a:ext cx="20929600" cy="3229571"/>
          </a:xfrm>
          <a:prstGeom prst="rect">
            <a:avLst/>
          </a:prstGeom>
        </p:spPr>
        <p:txBody>
          <a:bodyPr anchor="t"/>
          <a:lstStyle/>
          <a:p>
            <a:pPr/>
            <a:r>
              <a:t>Slayt Başlığı</a:t>
            </a:r>
          </a:p>
        </p:txBody>
      </p:sp>
      <p:sp>
        <p:nvSpPr>
          <p:cNvPr id="91" name="Yazar ve Tarih"/>
          <p:cNvSpPr txBox="1"/>
          <p:nvPr>
            <p:ph type="body" sz="quarter" idx="21" hasCustomPrompt="1"/>
          </p:nvPr>
        </p:nvSpPr>
        <p:spPr>
          <a:xfrm>
            <a:off x="1727200" y="1003300"/>
            <a:ext cx="20929600" cy="482600"/>
          </a:xfrm>
          <a:prstGeom prst="rect">
            <a:avLst/>
          </a:prstGeom>
        </p:spPr>
        <p:txBody>
          <a:bodyPr anchor="ctr"/>
          <a:lstStyle>
            <a:lvl1pPr defTabSz="685800">
              <a:lnSpc>
                <a:spcPct val="100000"/>
              </a:lnSpc>
              <a:defRPr b="1" cap="all" spc="0" sz="2000">
                <a:solidFill>
                  <a:srgbClr val="227AAF"/>
                </a:solidFill>
              </a:defRPr>
            </a:lvl1pPr>
          </a:lstStyle>
          <a:p>
            <a:pPr/>
            <a:r>
              <a:t>Yazar ve Tarih</a:t>
            </a:r>
          </a:p>
        </p:txBody>
      </p:sp>
      <p:sp>
        <p:nvSpPr>
          <p:cNvPr id="92"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janda">
    <p:spTree>
      <p:nvGrpSpPr>
        <p:cNvPr id="1" name=""/>
        <p:cNvGrpSpPr/>
        <p:nvPr/>
      </p:nvGrpSpPr>
      <p:grpSpPr>
        <a:xfrm>
          <a:off x="0" y="0"/>
          <a:ext cx="0" cy="0"/>
          <a:chOff x="0" y="0"/>
          <a:chExt cx="0" cy="0"/>
        </a:xfrm>
      </p:grpSpPr>
      <p:sp>
        <p:nvSpPr>
          <p:cNvPr id="99" name="Ajanda Başlığı"/>
          <p:cNvSpPr txBox="1"/>
          <p:nvPr>
            <p:ph type="title" hasCustomPrompt="1"/>
          </p:nvPr>
        </p:nvSpPr>
        <p:spPr>
          <a:xfrm>
            <a:off x="1727200" y="1739900"/>
            <a:ext cx="20929600" cy="3300115"/>
          </a:xfrm>
          <a:prstGeom prst="rect">
            <a:avLst/>
          </a:prstGeom>
        </p:spPr>
        <p:txBody>
          <a:bodyPr anchor="t"/>
          <a:lstStyle/>
          <a:p>
            <a:pPr/>
            <a:r>
              <a:t>Ajanda Başlığı</a:t>
            </a:r>
          </a:p>
        </p:txBody>
      </p:sp>
      <p:sp>
        <p:nvSpPr>
          <p:cNvPr id="100" name="Gövde Düzeyi Bir…"/>
          <p:cNvSpPr txBox="1"/>
          <p:nvPr>
            <p:ph type="body" sz="half" idx="1" hasCustomPrompt="1"/>
          </p:nvPr>
        </p:nvSpPr>
        <p:spPr>
          <a:xfrm>
            <a:off x="1727200" y="5043258"/>
            <a:ext cx="20929600" cy="6172201"/>
          </a:xfrm>
          <a:prstGeom prst="rect">
            <a:avLst/>
          </a:prstGeom>
        </p:spPr>
        <p:txBody>
          <a:bodyPr/>
          <a:lstStyle>
            <a:lvl1pPr algn="l" defTabSz="12700">
              <a:lnSpc>
                <a:spcPct val="100000"/>
              </a:lnSpc>
              <a:spcBef>
                <a:spcPts val="24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5600">
                <a:solidFill>
                  <a:srgbClr val="4A4A4A"/>
                </a:solidFill>
                <a:latin typeface="Avenir Next Medium"/>
                <a:ea typeface="Avenir Next Medium"/>
                <a:cs typeface="Avenir Next Medium"/>
                <a:sym typeface="Avenir Next Medium"/>
              </a:defRPr>
            </a:lvl1pPr>
            <a:lvl2pPr algn="l" defTabSz="12700">
              <a:lnSpc>
                <a:spcPct val="100000"/>
              </a:lnSpc>
              <a:spcBef>
                <a:spcPts val="24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5600">
                <a:solidFill>
                  <a:srgbClr val="4A4A4A"/>
                </a:solidFill>
                <a:latin typeface="Avenir Next Medium"/>
                <a:ea typeface="Avenir Next Medium"/>
                <a:cs typeface="Avenir Next Medium"/>
                <a:sym typeface="Avenir Next Medium"/>
              </a:defRPr>
            </a:lvl2pPr>
            <a:lvl3pPr algn="l" defTabSz="12700">
              <a:lnSpc>
                <a:spcPct val="100000"/>
              </a:lnSpc>
              <a:spcBef>
                <a:spcPts val="24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5600">
                <a:solidFill>
                  <a:srgbClr val="4A4A4A"/>
                </a:solidFill>
                <a:latin typeface="Avenir Next Medium"/>
                <a:ea typeface="Avenir Next Medium"/>
                <a:cs typeface="Avenir Next Medium"/>
                <a:sym typeface="Avenir Next Medium"/>
              </a:defRPr>
            </a:lvl3pPr>
            <a:lvl4pPr algn="l" defTabSz="12700">
              <a:lnSpc>
                <a:spcPct val="100000"/>
              </a:lnSpc>
              <a:spcBef>
                <a:spcPts val="24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5600">
                <a:solidFill>
                  <a:srgbClr val="4A4A4A"/>
                </a:solidFill>
                <a:latin typeface="Avenir Next Medium"/>
                <a:ea typeface="Avenir Next Medium"/>
                <a:cs typeface="Avenir Next Medium"/>
                <a:sym typeface="Avenir Next Medium"/>
              </a:defRPr>
            </a:lvl4pPr>
            <a:lvl5pPr algn="l" defTabSz="12700">
              <a:lnSpc>
                <a:spcPct val="100000"/>
              </a:lnSpc>
              <a:spcBef>
                <a:spcPts val="24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pc="0" sz="5600">
                <a:solidFill>
                  <a:srgbClr val="4A4A4A"/>
                </a:solidFill>
                <a:latin typeface="Avenir Next Medium"/>
                <a:ea typeface="Avenir Next Medium"/>
                <a:cs typeface="Avenir Next Medium"/>
                <a:sym typeface="Avenir Next Medium"/>
              </a:defRPr>
            </a:lvl5pPr>
          </a:lstStyle>
          <a:p>
            <a:pPr/>
            <a:r>
              <a:t>Ajanda Konuları</a:t>
            </a:r>
          </a:p>
          <a:p>
            <a:pPr lvl="1"/>
            <a:r>
              <a:t/>
            </a:r>
          </a:p>
          <a:p>
            <a:pPr lvl="2"/>
            <a:r>
              <a:t/>
            </a:r>
          </a:p>
          <a:p>
            <a:pPr lvl="3"/>
            <a:r>
              <a:t/>
            </a:r>
          </a:p>
          <a:p>
            <a:pPr lvl="4"/>
            <a:r>
              <a:t/>
            </a:r>
          </a:p>
        </p:txBody>
      </p:sp>
      <p:sp>
        <p:nvSpPr>
          <p:cNvPr id="101" name="Slayt Numarası"/>
          <p:cNvSpPr txBox="1"/>
          <p:nvPr>
            <p:ph type="sldNum" sz="quarter" idx="2"/>
          </p:nvPr>
        </p:nvSpPr>
        <p:spPr>
          <a:xfrm>
            <a:off x="12001500" y="13030199"/>
            <a:ext cx="386335" cy="4191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0EBE0"/>
        </a:solidFill>
      </p:bgPr>
    </p:bg>
    <p:spTree>
      <p:nvGrpSpPr>
        <p:cNvPr id="1" name=""/>
        <p:cNvGrpSpPr/>
        <p:nvPr/>
      </p:nvGrpSpPr>
      <p:grpSpPr>
        <a:xfrm>
          <a:off x="0" y="0"/>
          <a:ext cx="0" cy="0"/>
          <a:chOff x="0" y="0"/>
          <a:chExt cx="0" cy="0"/>
        </a:xfrm>
      </p:grpSpPr>
      <p:sp>
        <p:nvSpPr>
          <p:cNvPr id="2" name="Sunu Başlığı"/>
          <p:cNvSpPr txBox="1"/>
          <p:nvPr>
            <p:ph type="title" hasCustomPrompt="1"/>
          </p:nvPr>
        </p:nvSpPr>
        <p:spPr>
          <a:xfrm>
            <a:off x="1727200" y="4428480"/>
            <a:ext cx="20929600" cy="279782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p>
            <a:pPr/>
            <a:r>
              <a:t>Sunu Başlığı</a:t>
            </a:r>
          </a:p>
        </p:txBody>
      </p:sp>
      <p:sp>
        <p:nvSpPr>
          <p:cNvPr id="3" name="Çizgi"/>
          <p:cNvSpPr/>
          <p:nvPr/>
        </p:nvSpPr>
        <p:spPr>
          <a:xfrm>
            <a:off x="863600" y="889000"/>
            <a:ext cx="22656801" cy="0"/>
          </a:xfrm>
          <a:prstGeom prst="line">
            <a:avLst/>
          </a:prstGeom>
          <a:ln w="508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4" name="Çizgi"/>
          <p:cNvSpPr/>
          <p:nvPr/>
        </p:nvSpPr>
        <p:spPr>
          <a:xfrm>
            <a:off x="863600" y="12852400"/>
            <a:ext cx="22656801" cy="0"/>
          </a:xfrm>
          <a:prstGeom prst="line">
            <a:avLst/>
          </a:prstGeom>
          <a:ln w="127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5" name="Gövde Düzeyi Bir…"/>
          <p:cNvSpPr txBox="1"/>
          <p:nvPr>
            <p:ph type="body" idx="1" hasCustomPrompt="1"/>
          </p:nvPr>
        </p:nvSpPr>
        <p:spPr>
          <a:xfrm>
            <a:off x="1727200" y="7251700"/>
            <a:ext cx="20929600" cy="203828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Sunu Alt Başlığı</a:t>
            </a:r>
          </a:p>
          <a:p>
            <a:pPr lvl="1"/>
            <a:r>
              <a:t/>
            </a:r>
          </a:p>
          <a:p>
            <a:pPr lvl="2"/>
            <a:r>
              <a:t/>
            </a:r>
          </a:p>
          <a:p>
            <a:pPr lvl="3"/>
            <a:r>
              <a:t/>
            </a:r>
          </a:p>
          <a:p>
            <a:pPr lvl="4"/>
            <a:r>
              <a:t/>
            </a:r>
          </a:p>
        </p:txBody>
      </p:sp>
      <p:sp>
        <p:nvSpPr>
          <p:cNvPr id="6" name="Slayt Numarası"/>
          <p:cNvSpPr txBox="1"/>
          <p:nvPr>
            <p:ph type="sldNum" sz="quarter" idx="2"/>
          </p:nvPr>
        </p:nvSpPr>
        <p:spPr>
          <a:xfrm>
            <a:off x="11998832" y="13030199"/>
            <a:ext cx="386335" cy="419101"/>
          </a:xfrm>
          <a:prstGeom prst="rect">
            <a:avLst/>
          </a:prstGeom>
          <a:ln w="12700">
            <a:miter lim="400000"/>
          </a:ln>
        </p:spPr>
        <p:txBody>
          <a:bodyPr wrap="none" lIns="50800" tIns="50800" rIns="50800" bIns="50800" anchor="b">
            <a:spAutoFit/>
          </a:bodyPr>
          <a:lstStyle>
            <a:lvl1pPr defTabSz="821531">
              <a:spcBef>
                <a:spcPts val="0"/>
              </a:spcBef>
              <a:defRPr sz="1800">
                <a:solidFill>
                  <a:srgbClr val="227AA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1pPr>
      <a:lvl2pPr marL="0" marR="0" indent="45720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2pPr>
      <a:lvl3pPr marL="0" marR="0" indent="91440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3pPr>
      <a:lvl4pPr marL="0" marR="0" indent="137160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4pPr>
      <a:lvl5pPr marL="0" marR="0" indent="182880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5pPr>
      <a:lvl6pPr marL="0" marR="0" indent="228600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6pPr>
      <a:lvl7pPr marL="0" marR="0" indent="274320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7pPr>
      <a:lvl8pPr marL="0" marR="0" indent="320040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8pPr>
      <a:lvl9pPr marL="0" marR="0" indent="3657600" algn="ctr" defTabSz="584200" rtl="0" latinLnBrk="0">
        <a:lnSpc>
          <a:spcPct val="80000"/>
        </a:lnSpc>
        <a:spcBef>
          <a:spcPts val="0"/>
        </a:spcBef>
        <a:spcAft>
          <a:spcPts val="0"/>
        </a:spcAft>
        <a:buClrTx/>
        <a:buSzTx/>
        <a:buFontTx/>
        <a:buNone/>
        <a:tabLst/>
        <a:defRPr b="0" baseline="0" cap="none" i="0" spc="-86" strike="noStrike" sz="8600" u="none">
          <a:solidFill>
            <a:srgbClr val="4A4A4A"/>
          </a:solidFill>
          <a:uFillTx/>
          <a:latin typeface="+mn-lt"/>
          <a:ea typeface="+mn-ea"/>
          <a:cs typeface="+mn-cs"/>
          <a:sym typeface="Publico Headline Black"/>
        </a:defRPr>
      </a:lvl9pPr>
    </p:titleStyle>
    <p:bodyStyle>
      <a:lvl1pPr marL="0" marR="0" indent="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1pPr>
      <a:lvl2pPr marL="0" marR="0" indent="45720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2pPr>
      <a:lvl3pPr marL="0" marR="0" indent="91440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3pPr>
      <a:lvl4pPr marL="0" marR="0" indent="137160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4pPr>
      <a:lvl5pPr marL="0" marR="0" indent="182880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5pPr>
      <a:lvl6pPr marL="0" marR="0" indent="228600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6pPr>
      <a:lvl7pPr marL="0" marR="0" indent="274320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7pPr>
      <a:lvl8pPr marL="0" marR="0" indent="320040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8pPr>
      <a:lvl9pPr marL="0" marR="0" indent="3657600" algn="ctr" defTabSz="584200" rtl="0" latinLnBrk="0">
        <a:lnSpc>
          <a:spcPct val="90000"/>
        </a:lnSpc>
        <a:spcBef>
          <a:spcPts val="0"/>
        </a:spcBef>
        <a:spcAft>
          <a:spcPts val="0"/>
        </a:spcAft>
        <a:buClrTx/>
        <a:buSzTx/>
        <a:buFontTx/>
        <a:buNone/>
        <a:tabLst/>
        <a:defRPr b="0" baseline="0" cap="none" i="0" spc="-44" strike="noStrike" sz="4400" u="none">
          <a:solidFill>
            <a:srgbClr val="227AAE"/>
          </a:solidFill>
          <a:uFillTx/>
          <a:latin typeface="Publico Text Roman"/>
          <a:ea typeface="Publico Text Roman"/>
          <a:cs typeface="Publico Text Roman"/>
          <a:sym typeface="Publico Text Roman"/>
        </a:defRPr>
      </a:lvl9pPr>
    </p:bodyStyle>
    <p:otherStyle>
      <a:lvl1pPr marL="0" marR="0" indent="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1pPr>
      <a:lvl2pPr marL="0" marR="0" indent="45720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2pPr>
      <a:lvl3pPr marL="0" marR="0" indent="91440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3pPr>
      <a:lvl4pPr marL="0" marR="0" indent="137160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4pPr>
      <a:lvl5pPr marL="0" marR="0" indent="182880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5pPr>
      <a:lvl6pPr marL="0" marR="0" indent="228600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6pPr>
      <a:lvl7pPr marL="0" marR="0" indent="274320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7pPr>
      <a:lvl8pPr marL="0" marR="0" indent="320040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8pPr>
      <a:lvl9pPr marL="0" marR="0" indent="3657600" algn="ctr" defTabSz="821531"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Avenir Next Medium"/>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4.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eg"/><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jpeg"/><Relationship Id="rId3" Type="http://schemas.openxmlformats.org/officeDocument/2006/relationships/image" Target="../media/image8.jpeg"/><Relationship Id="rId4" Type="http://schemas.openxmlformats.org/officeDocument/2006/relationships/image" Target="../media/image9.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jpeg"/><Relationship Id="rId3" Type="http://schemas.openxmlformats.org/officeDocument/2006/relationships/image" Target="../media/image11.jpeg"/><Relationship Id="rId4" Type="http://schemas.openxmlformats.org/officeDocument/2006/relationships/image" Target="../media/image12.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6" name="IMG_1384.jpeg" descr="IMG_1384.jpeg"/>
          <p:cNvPicPr>
            <a:picLocks noChangeAspect="1"/>
          </p:cNvPicPr>
          <p:nvPr>
            <p:ph type="pic" idx="21"/>
          </p:nvPr>
        </p:nvPicPr>
        <p:blipFill>
          <a:blip r:embed="rId2">
            <a:extLst/>
          </a:blip>
          <a:srcRect l="0" t="0" r="1501" b="0"/>
          <a:stretch>
            <a:fillRect/>
          </a:stretch>
        </p:blipFill>
        <p:spPr>
          <a:xfrm>
            <a:off x="-1" y="0"/>
            <a:ext cx="24384001" cy="13716000"/>
          </a:xfrm>
          <a:prstGeom prst="rect">
            <a:avLst/>
          </a:prstGeom>
        </p:spPr>
      </p:pic>
      <p:sp>
        <p:nvSpPr>
          <p:cNvPr id="167" name="was a Turkish novelist, short-story writer, poet, and journalist"/>
          <p:cNvSpPr txBox="1"/>
          <p:nvPr>
            <p:ph type="body" sz="quarter" idx="1"/>
          </p:nvPr>
        </p:nvSpPr>
        <p:spPr>
          <a:xfrm>
            <a:off x="1727200" y="11259704"/>
            <a:ext cx="20929600" cy="2025651"/>
          </a:xfrm>
          <a:prstGeom prst="rect">
            <a:avLst/>
          </a:prstGeom>
        </p:spPr>
        <p:txBody>
          <a:bodyPr/>
          <a:lstStyle>
            <a:lvl1pPr>
              <a:lnSpc>
                <a:spcPct val="80000"/>
              </a:lnSpc>
              <a:spcBef>
                <a:spcPts val="0"/>
              </a:spcBef>
              <a:defRPr b="1" spc="-25" sz="2500">
                <a:solidFill>
                  <a:srgbClr val="FFFFFF"/>
                </a:solidFill>
                <a:latin typeface="Arial"/>
                <a:ea typeface="Arial"/>
                <a:cs typeface="Arial"/>
                <a:sym typeface="Arial"/>
              </a:defRPr>
            </a:lvl1pPr>
          </a:lstStyle>
          <a:p>
            <a:pPr/>
            <a:r>
              <a:t>was a Turkish novelist, short-story writer, poet, and journalist</a:t>
            </a:r>
          </a:p>
        </p:txBody>
      </p:sp>
      <p:sp>
        <p:nvSpPr>
          <p:cNvPr id="168" name="Sabahattin Ali"/>
          <p:cNvSpPr txBox="1"/>
          <p:nvPr>
            <p:ph type="title"/>
          </p:nvPr>
        </p:nvSpPr>
        <p:spPr>
          <a:xfrm>
            <a:off x="1727200" y="8304061"/>
            <a:ext cx="20929600" cy="2799954"/>
          </a:xfrm>
          <a:prstGeom prst="rect">
            <a:avLst/>
          </a:prstGeom>
        </p:spPr>
        <p:txBody>
          <a:bodyPr/>
          <a:lstStyle>
            <a:lvl1pPr>
              <a:defRPr b="1" spc="-118" sz="11800">
                <a:latin typeface="Arial"/>
                <a:ea typeface="Arial"/>
                <a:cs typeface="Arial"/>
                <a:sym typeface="Arial"/>
              </a:defRPr>
            </a:lvl1pPr>
          </a:lstStyle>
          <a:p>
            <a:pPr/>
            <a:r>
              <a:t>Sabahattin Ali</a:t>
            </a:r>
          </a:p>
        </p:txBody>
      </p:sp>
      <p:sp>
        <p:nvSpPr>
          <p:cNvPr id="169" name="Öykü naz gökçe         Reyyan kılavuz"/>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algn="l">
              <a:defRPr sz="1700">
                <a:solidFill>
                  <a:srgbClr val="000000"/>
                </a:solidFill>
                <a:latin typeface="Arial"/>
                <a:ea typeface="Arial"/>
                <a:cs typeface="Arial"/>
                <a:sym typeface="Arial"/>
              </a:defRPr>
            </a:lvl1pPr>
          </a:lstStyle>
          <a:p>
            <a:pPr/>
            <a:r>
              <a:t>                                                                                                                               Öykü naz gökçe         Reyyan kılavuz</a:t>
            </a:r>
          </a:p>
        </p:txBody>
      </p:sp>
      <p:sp>
        <p:nvSpPr>
          <p:cNvPr id="170" name="Çizgi"/>
          <p:cNvSpPr/>
          <p:nvPr/>
        </p:nvSpPr>
        <p:spPr>
          <a:xfrm>
            <a:off x="863600" y="12852400"/>
            <a:ext cx="22656801" cy="0"/>
          </a:xfrm>
          <a:prstGeom prst="line">
            <a:avLst/>
          </a:prstGeom>
          <a:ln w="12700">
            <a:solidFill>
              <a:srgbClr val="FFFFFF">
                <a:alpha val="30000"/>
              </a:srgbClr>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171" name="Çizgi"/>
          <p:cNvSpPr/>
          <p:nvPr/>
        </p:nvSpPr>
        <p:spPr>
          <a:xfrm>
            <a:off x="863599" y="672637"/>
            <a:ext cx="22656802" cy="1"/>
          </a:xfrm>
          <a:prstGeom prst="line">
            <a:avLst/>
          </a:prstGeom>
          <a:ln w="50800">
            <a:solidFill>
              <a:srgbClr val="FFFFFF">
                <a:alpha val="30000"/>
              </a:srgbClr>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8" name="summary of the “Mill”"/>
          <p:cNvSpPr txBox="1"/>
          <p:nvPr>
            <p:ph type="title"/>
          </p:nvPr>
        </p:nvSpPr>
        <p:spPr>
          <a:prstGeom prst="rect">
            <a:avLst/>
          </a:prstGeom>
        </p:spPr>
        <p:txBody>
          <a:bodyPr/>
          <a:lstStyle>
            <a:lvl1pPr>
              <a:defRPr b="1">
                <a:latin typeface="Arial"/>
                <a:ea typeface="Arial"/>
                <a:cs typeface="Arial"/>
                <a:sym typeface="Arial"/>
              </a:defRPr>
            </a:lvl1pPr>
          </a:lstStyle>
          <a:p>
            <a:pPr/>
            <a:r>
              <a:t>summary of the “Mill”</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The name of the story is “Değirmen.”  It means “mill.” This story is a love story, but it is not an ordinary love. The story begins with the author describing the mills.…"/>
          <p:cNvSpPr txBox="1"/>
          <p:nvPr>
            <p:ph type="body" idx="1"/>
          </p:nvPr>
        </p:nvSpPr>
        <p:spPr>
          <a:xfrm>
            <a:off x="949649" y="1806529"/>
            <a:ext cx="22484702" cy="12480918"/>
          </a:xfrm>
          <a:prstGeom prst="rect">
            <a:avLst/>
          </a:prstGeom>
        </p:spPr>
        <p:txBody>
          <a:bodyPr numCol="1" spcCol="38100"/>
          <a:lstStyle/>
          <a:p>
            <a:pPr marL="0" indent="0" defTabSz="584200">
              <a:lnSpc>
                <a:spcPct val="80000"/>
              </a:lnSpc>
              <a:buSzTx/>
              <a:buNone/>
              <a:defRPr spc="-86" sz="8600">
                <a:solidFill>
                  <a:srgbClr val="FFFFFF"/>
                </a:solidFill>
                <a:latin typeface="+mn-lt"/>
                <a:ea typeface="+mn-ea"/>
                <a:cs typeface="+mn-cs"/>
                <a:sym typeface="Publico Headline Black"/>
              </a:defRPr>
            </a:pPr>
            <a:r>
              <a:t>  </a:t>
            </a:r>
            <a:r>
              <a:rPr spc="-40" sz="4000">
                <a:solidFill>
                  <a:srgbClr val="000000"/>
                </a:solidFill>
                <a:latin typeface="Arial"/>
                <a:ea typeface="Arial"/>
                <a:cs typeface="Arial"/>
                <a:sym typeface="Arial"/>
              </a:rPr>
              <a:t>The name of the story is “Değirmen.”  It means “mill.” This story is a love story, but it is not an ordinary love. The story begins with the author describing the mills. </a:t>
            </a:r>
            <a:endParaRPr spc="-40" sz="4000">
              <a:solidFill>
                <a:srgbClr val="000000"/>
              </a:solidFill>
              <a:latin typeface="Arial"/>
              <a:ea typeface="Arial"/>
              <a:cs typeface="Arial"/>
              <a:sym typeface="Arial"/>
            </a:endParaRP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Arial"/>
                <a:ea typeface="Arial"/>
                <a:cs typeface="Arial"/>
                <a:sym typeface="Arial"/>
              </a:defRPr>
            </a:pPr>
            <a:r>
              <a:t>    After that, he begins to define the love for himself. He Tells that love is beautiful. He also tells that sometimes love is hurtful. Then he questions what true love is. He says love is temporary for most people. And talks about what people would sacrifice for love.  And the story begins…</a:t>
            </a: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Arial"/>
                <a:ea typeface="Arial"/>
                <a:cs typeface="Arial"/>
                <a:sym typeface="Arial"/>
              </a:defRPr>
            </a:pPr>
            <a:r>
              <a:t>     A group of gypsies is going somewhere. While looking for a place to take a break, they find a mill. With the miller's permission, they set up their tents and they plan to stay here for a while. The days go by without a problem. Our main character's name is “Atmaca.” It's actually a nickname, not a name. Atmaca means “hawk.” They call him so because of his black hair and dark eyes. He is a musician. He plays the clarinet very well. The clarinet is a wind instrument and its sound is wonderful. In the evenings, they have fun in front of the mill. The miller and his daughter sit and watch them. </a:t>
            </a: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Arial"/>
                <a:ea typeface="Arial"/>
                <a:cs typeface="Arial"/>
                <a:sym typeface="Arial"/>
              </a:defRPr>
            </a:pPr>
            <a:r>
              <a:t>    </a:t>
            </a:r>
          </a:p>
          <a:p>
            <a:pPr marL="0" indent="0" defTabSz="584200">
              <a:lnSpc>
                <a:spcPct val="80000"/>
              </a:lnSpc>
              <a:buSzTx/>
              <a:buNone/>
              <a:defRPr spc="-40" sz="4000">
                <a:latin typeface="Arial"/>
                <a:ea typeface="Arial"/>
                <a:cs typeface="Arial"/>
                <a:sym typeface="Arial"/>
              </a:defRPr>
            </a:pPr>
            <a:r>
              <a:t>     The miller's daughter is very beautiful. But she never smiles, she is always pale, her eyes look blank. Unfortunately, this beautiful girl is disabled. She lost her right arm to the mill when she was little, she hasn’t right arm. Always feels lacking from others.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Atmaca, this handsome man who has never loved anyone, falls for the miller's disabled daughter.…"/>
          <p:cNvSpPr txBox="1"/>
          <p:nvPr>
            <p:ph type="body" idx="1"/>
          </p:nvPr>
        </p:nvSpPr>
        <p:spPr>
          <a:xfrm>
            <a:off x="726525" y="1779484"/>
            <a:ext cx="22930950" cy="12535008"/>
          </a:xfrm>
          <a:prstGeom prst="rect">
            <a:avLst/>
          </a:prstGeom>
        </p:spPr>
        <p:txBody>
          <a:bodyPr numCol="1" spcCol="38100"/>
          <a:lstStyle/>
          <a:p>
            <a:pPr marL="0" indent="0" defTabSz="584200">
              <a:lnSpc>
                <a:spcPct val="80000"/>
              </a:lnSpc>
              <a:buSzTx/>
              <a:buNone/>
              <a:defRPr spc="-40" sz="4000">
                <a:latin typeface="Publico Headline Roman"/>
                <a:ea typeface="Publico Headline Roman"/>
                <a:cs typeface="Publico Headline Roman"/>
                <a:sym typeface="Publico Headline Roman"/>
              </a:defRPr>
            </a:pPr>
            <a:r>
              <a:t>     </a:t>
            </a:r>
            <a:r>
              <a:rPr>
                <a:latin typeface="Arial"/>
                <a:ea typeface="Arial"/>
                <a:cs typeface="Arial"/>
                <a:sym typeface="Arial"/>
              </a:rPr>
              <a:t>Atmaca, this handsome man who has never loved anyone, falls for the miller's disabled daughter.</a:t>
            </a:r>
            <a:endParaRPr>
              <a:latin typeface="Arial"/>
              <a:ea typeface="Arial"/>
              <a:cs typeface="Arial"/>
              <a:sym typeface="Arial"/>
            </a:endParaRP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Arial"/>
                <a:ea typeface="Arial"/>
                <a:cs typeface="Arial"/>
                <a:sym typeface="Arial"/>
              </a:defRPr>
            </a:pPr>
            <a:r>
              <a:t>    One night, Atmaca's friend takes him to the riverside to talk. Atmaca says he loves her very much, "She loves me, she said. But she says she's missing from me because of her missing arm. So I told her she gave me her heart, is a heart worth less than an arm? Whenever I hug her, she will feel incomplete because she can't hug me.”</a:t>
            </a: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Publico Headline Roman"/>
                <a:ea typeface="Publico Headline Roman"/>
                <a:cs typeface="Publico Headline Roman"/>
                <a:sym typeface="Publico Headline Roman"/>
              </a:defRPr>
            </a:pPr>
            <a:r>
              <a:rPr>
                <a:latin typeface="Arial"/>
                <a:ea typeface="Arial"/>
                <a:cs typeface="Arial"/>
                <a:sym typeface="Arial"/>
              </a:rPr>
              <a:t>A few days later; Atmaca tells that he will play the clarinet at the mill in the evening. In the evening, everyone comes into the mill, the miller and his daughter too. There's a heavy rain outside, a loud rain. Atmaca plays more emotionally than perhaps ever before. He looks at the girl with such a love... </a:t>
            </a:r>
            <a:endParaRPr>
              <a:latin typeface="Arial"/>
              <a:ea typeface="Arial"/>
              <a:cs typeface="Arial"/>
              <a:sym typeface="Arial"/>
            </a:endParaRP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Arial"/>
                <a:ea typeface="Arial"/>
                <a:cs typeface="Arial"/>
                <a:sym typeface="Arial"/>
              </a:defRPr>
            </a:pPr>
            <a:r>
              <a:t>     </a:t>
            </a:r>
          </a:p>
          <a:p>
            <a:pPr marL="0" indent="0" defTabSz="584200">
              <a:lnSpc>
                <a:spcPct val="80000"/>
              </a:lnSpc>
              <a:buSzTx/>
              <a:buNone/>
              <a:defRPr spc="-40" sz="4000">
                <a:latin typeface="Arial"/>
                <a:ea typeface="Arial"/>
                <a:cs typeface="Arial"/>
                <a:sym typeface="Arial"/>
              </a:defRPr>
            </a:pPr>
            <a:r>
              <a:t>     Atmaca suddenly stops playing and stands up, throwing the clarinet to the ground. The storm increases, the walls shake. Atmaca still looks at the girl. And he is thrown towards the wheels of the mill.</a:t>
            </a:r>
          </a:p>
          <a:p>
            <a:pPr marL="0" indent="0" defTabSz="584200">
              <a:lnSpc>
                <a:spcPct val="80000"/>
              </a:lnSpc>
              <a:buSzTx/>
              <a:buNone/>
              <a:defRPr spc="-40" sz="4000">
                <a:latin typeface="Arial"/>
                <a:ea typeface="Arial"/>
                <a:cs typeface="Arial"/>
                <a:sym typeface="Arial"/>
              </a:defRPr>
            </a:pPr>
            <a:r>
              <a:t>Even if they want to prevent it, it is too late. Atmaca's right arm is not in place and blood is flowing from it. After a few steps, he stumbles and falls to the ground.</a:t>
            </a: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Arial"/>
                <a:ea typeface="Arial"/>
                <a:cs typeface="Arial"/>
                <a:sym typeface="Arial"/>
              </a:defRPr>
            </a:pPr>
            <a:r>
              <a:t>     </a:t>
            </a:r>
          </a:p>
          <a:p>
            <a:pPr marL="0" indent="0" defTabSz="584200">
              <a:lnSpc>
                <a:spcPct val="80000"/>
              </a:lnSpc>
              <a:buSzTx/>
              <a:buNone/>
              <a:defRPr spc="-40" sz="4000">
                <a:latin typeface="Arial"/>
                <a:ea typeface="Arial"/>
                <a:cs typeface="Arial"/>
                <a:sym typeface="Arial"/>
              </a:defRPr>
            </a:pPr>
            <a:r>
              <a:t>     The author says “I seen a mill before but I don’t want to see it again.”</a:t>
            </a:r>
          </a:p>
          <a:p>
            <a:pPr marL="0" indent="0" defTabSz="584200">
              <a:lnSpc>
                <a:spcPct val="80000"/>
              </a:lnSpc>
              <a:buSzTx/>
              <a:buNone/>
              <a:defRPr spc="-40" sz="4000">
                <a:latin typeface="Arial"/>
                <a:ea typeface="Arial"/>
                <a:cs typeface="Arial"/>
                <a:sym typeface="Arial"/>
              </a:defRPr>
            </a:pPr>
            <a:r>
              <a:t>At the end of the story, author says "But to be able to tear something that is not in your loved one's body by not being able to bear it, that is just loving."</a:t>
            </a: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14" name="IMG_1395.jpeg" descr="IMG_1395.jpeg"/>
          <p:cNvPicPr>
            <a:picLocks noChangeAspect="1"/>
          </p:cNvPicPr>
          <p:nvPr>
            <p:ph type="pic" idx="21"/>
          </p:nvPr>
        </p:nvPicPr>
        <p:blipFill>
          <a:blip r:embed="rId2">
            <a:extLst/>
          </a:blip>
          <a:srcRect l="0" t="0" r="0" b="33847"/>
          <a:stretch>
            <a:fillRect/>
          </a:stretch>
        </p:blipFill>
        <p:spPr>
          <a:xfrm>
            <a:off x="0" y="0"/>
            <a:ext cx="24384000" cy="13716000"/>
          </a:xfrm>
          <a:prstGeom prst="rect">
            <a:avLst/>
          </a:prstGeom>
        </p:spPr>
      </p:pic>
      <p:sp>
        <p:nvSpPr>
          <p:cNvPr id="215" name="“Life is a game that is only played once, and I lost. There is no second chance.”"/>
          <p:cNvSpPr txBox="1"/>
          <p:nvPr>
            <p:ph type="body" sz="quarter" idx="1"/>
          </p:nvPr>
        </p:nvSpPr>
        <p:spPr>
          <a:xfrm>
            <a:off x="13661200" y="5013726"/>
            <a:ext cx="10505132" cy="2571980"/>
          </a:xfrm>
          <a:prstGeom prst="rect">
            <a:avLst/>
          </a:prstGeom>
        </p:spPr>
        <p:txBody>
          <a:bodyPr/>
          <a:lstStyle>
            <a:lvl1pPr>
              <a:defRPr b="1" i="1">
                <a:solidFill>
                  <a:srgbClr val="FFFFFF"/>
                </a:solidFill>
                <a:latin typeface="Arial"/>
                <a:ea typeface="Arial"/>
                <a:cs typeface="Arial"/>
                <a:sym typeface="Arial"/>
              </a:defRPr>
            </a:lvl1pPr>
          </a:lstStyle>
          <a:p>
            <a:pPr>
              <a:defRPr>
                <a:solidFill>
                  <a:srgbClr val="000000"/>
                </a:solidFill>
              </a:defRPr>
            </a:pPr>
            <a:r>
              <a:rPr>
                <a:solidFill>
                  <a:srgbClr val="FFFFFF"/>
                </a:solidFill>
              </a:rPr>
              <a:t>“Life is a game that is only played once, and I lost. There is no second chance.”</a:t>
            </a:r>
          </a:p>
        </p:txBody>
      </p:sp>
      <p:sp>
        <p:nvSpPr>
          <p:cNvPr id="216" name="Çizgi"/>
          <p:cNvSpPr/>
          <p:nvPr/>
        </p:nvSpPr>
        <p:spPr>
          <a:xfrm>
            <a:off x="863600" y="889000"/>
            <a:ext cx="22656801" cy="0"/>
          </a:xfrm>
          <a:prstGeom prst="line">
            <a:avLst/>
          </a:prstGeom>
          <a:ln w="508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217" name="Çizgi"/>
          <p:cNvSpPr/>
          <p:nvPr/>
        </p:nvSpPr>
        <p:spPr>
          <a:xfrm>
            <a:off x="863600" y="12852400"/>
            <a:ext cx="22656801" cy="0"/>
          </a:xfrm>
          <a:prstGeom prst="line">
            <a:avLst/>
          </a:prstGeom>
          <a:ln w="127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thank you all."/>
          <p:cNvSpPr txBox="1"/>
          <p:nvPr>
            <p:ph type="body" sz="quarter" idx="1"/>
          </p:nvPr>
        </p:nvSpPr>
        <p:spPr>
          <a:xfrm>
            <a:off x="15696072" y="9825488"/>
            <a:ext cx="7907312" cy="3136901"/>
          </a:xfrm>
          <a:prstGeom prst="rect">
            <a:avLst/>
          </a:prstGeom>
        </p:spPr>
        <p:txBody>
          <a:bodyPr/>
          <a:lstStyle>
            <a:lvl1pPr>
              <a:defRPr i="1">
                <a:latin typeface="Arial"/>
                <a:ea typeface="Arial"/>
                <a:cs typeface="Arial"/>
                <a:sym typeface="Arial"/>
              </a:defRPr>
            </a:lvl1pPr>
          </a:lstStyle>
          <a:p>
            <a:pPr/>
            <a:r>
              <a:t>thank you all.</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Who is Sabahattin Ali?"/>
          <p:cNvSpPr txBox="1"/>
          <p:nvPr>
            <p:ph type="title"/>
          </p:nvPr>
        </p:nvSpPr>
        <p:spPr>
          <a:prstGeom prst="rect">
            <a:avLst/>
          </a:prstGeom>
        </p:spPr>
        <p:txBody>
          <a:bodyPr/>
          <a:lstStyle>
            <a:lvl1pPr>
              <a:defRPr b="1">
                <a:latin typeface="Arial"/>
                <a:ea typeface="Arial"/>
                <a:cs typeface="Arial"/>
                <a:sym typeface="Arial"/>
              </a:defRPr>
            </a:lvl1pPr>
          </a:lstStyle>
          <a:p>
            <a:pPr/>
            <a:r>
              <a:t>Who is Sabahattin Ali?</a:t>
            </a:r>
          </a:p>
        </p:txBody>
      </p:sp>
      <p:sp>
        <p:nvSpPr>
          <p:cNvPr id="174" name="He was born in 1907 in Eğridere township in the Ottoman Empire. His father was an Ottoman officer, Selahattin Ali, and his mother Husniye. His father's family was from the Black Sea region. He lived in Istanbul, Çanakkale and Edremit before he entered th"/>
          <p:cNvSpPr txBox="1"/>
          <p:nvPr>
            <p:ph type="body" idx="1"/>
          </p:nvPr>
        </p:nvSpPr>
        <p:spPr>
          <a:xfrm>
            <a:off x="1193055" y="3469812"/>
            <a:ext cx="21997888" cy="9154352"/>
          </a:xfrm>
          <a:prstGeom prst="rect">
            <a:avLst/>
          </a:prstGeom>
        </p:spPr>
        <p:txBody>
          <a:bodyPr numCol="1" spcCol="38100"/>
          <a:lstStyle/>
          <a:p>
            <a:pPr marL="0" indent="0" algn="ctr" defTabSz="584200">
              <a:lnSpc>
                <a:spcPct val="80000"/>
              </a:lnSpc>
              <a:buSzTx/>
              <a:buNone/>
              <a:defRPr spc="-40" sz="4000">
                <a:latin typeface="Arial"/>
                <a:ea typeface="Arial"/>
                <a:cs typeface="Arial"/>
                <a:sym typeface="Arial"/>
              </a:defRPr>
            </a:pPr>
          </a:p>
          <a:p>
            <a:pPr marL="0" indent="0" algn="ctr" defTabSz="584200">
              <a:lnSpc>
                <a:spcPct val="80000"/>
              </a:lnSpc>
              <a:buSzTx/>
              <a:buNone/>
              <a:defRPr spc="-40" sz="4000">
                <a:latin typeface="Arial"/>
                <a:ea typeface="Arial"/>
                <a:cs typeface="Arial"/>
                <a:sym typeface="Arial"/>
              </a:defRPr>
            </a:pPr>
            <a:r>
              <a:t>He was born in 1907 in Eğridere township in the Ottoman Empire. His father was an Ottoman officer, Selahattin Ali, and his mother Husniye. His father's family was from the Black Sea region. He lived in Istanbul, Çanakkale and Edremit before he entered the Teacher School in Balıkesir. His elementary and middle school education was interrupted by WWI, contributing to his difficult childhood. Then he was transferred from Balikesir to the School of Education in Istanbul, where he graduated in 1926 with a teacher's certificate. </a:t>
            </a:r>
          </a:p>
          <a:p>
            <a:pPr marL="0" indent="0" algn="ctr" defTabSz="584200">
              <a:lnSpc>
                <a:spcPct val="80000"/>
              </a:lnSpc>
              <a:buSzTx/>
              <a:buNone/>
              <a:defRPr spc="-40" sz="4000">
                <a:latin typeface="Arial"/>
                <a:ea typeface="Arial"/>
                <a:cs typeface="Arial"/>
                <a:sym typeface="Arial"/>
              </a:defRPr>
            </a:pPr>
          </a:p>
          <a:p>
            <a:pPr marL="0" indent="0" algn="ctr" defTabSz="584200">
              <a:lnSpc>
                <a:spcPct val="80000"/>
              </a:lnSpc>
              <a:buSzTx/>
              <a:buNone/>
              <a:defRPr spc="-40" sz="4000">
                <a:latin typeface="Arial"/>
                <a:ea typeface="Arial"/>
                <a:cs typeface="Arial"/>
                <a:sym typeface="Arial"/>
              </a:defRPr>
            </a:pPr>
          </a:p>
          <a:p>
            <a:pPr marL="0" indent="0" algn="ctr" defTabSz="584200">
              <a:lnSpc>
                <a:spcPct val="80000"/>
              </a:lnSpc>
              <a:buSzTx/>
              <a:buNone/>
              <a:defRPr spc="-40" sz="4000">
                <a:latin typeface="Arial"/>
                <a:ea typeface="Arial"/>
                <a:cs typeface="Arial"/>
                <a:sym typeface="Arial"/>
              </a:defRPr>
            </a:pPr>
          </a:p>
          <a:p>
            <a:pPr marL="0" indent="0" algn="ctr" defTabSz="584200">
              <a:lnSpc>
                <a:spcPct val="80000"/>
              </a:lnSpc>
              <a:buSzTx/>
              <a:buNone/>
              <a:defRPr spc="-40" sz="4000">
                <a:latin typeface="Arial"/>
                <a:ea typeface="Arial"/>
                <a:cs typeface="Arial"/>
                <a:sym typeface="Arial"/>
              </a:defRPr>
            </a:pPr>
          </a:p>
          <a:p>
            <a:pPr marL="0" indent="0" algn="ctr" defTabSz="584200">
              <a:lnSpc>
                <a:spcPct val="80000"/>
              </a:lnSpc>
              <a:buSzTx/>
              <a:buNone/>
              <a:defRPr spc="-40" sz="4000">
                <a:latin typeface="Arial"/>
                <a:ea typeface="Arial"/>
                <a:cs typeface="Arial"/>
                <a:sym typeface="Arial"/>
              </a:defRPr>
            </a:pPr>
            <a:r>
              <a:t>His various poems and short stories were published in the school’s student paper. After serving as a teacher in Yozgat for one year, he earned a fellowship from the Ministry of National Education and studied in Potsdam, Germany from 1928 to 1930. When he returned to Türkiye, he taught German language in high schools at Aydın and Konya.</a:t>
            </a:r>
          </a:p>
          <a:p>
            <a:pPr marL="0" indent="0" algn="ctr" defTabSz="584200">
              <a:lnSpc>
                <a:spcPct val="80000"/>
              </a:lnSpc>
              <a:buSzTx/>
              <a:buNone/>
              <a:defRPr spc="-40" sz="4000">
                <a:latin typeface="Arial"/>
                <a:ea typeface="Arial"/>
                <a:cs typeface="Arial"/>
                <a:sym typeface="Arial"/>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Death"/>
          <p:cNvSpPr txBox="1"/>
          <p:nvPr>
            <p:ph type="title"/>
          </p:nvPr>
        </p:nvSpPr>
        <p:spPr>
          <a:prstGeom prst="rect">
            <a:avLst/>
          </a:prstGeom>
        </p:spPr>
        <p:txBody>
          <a:bodyPr/>
          <a:lstStyle>
            <a:lvl1pPr>
              <a:defRPr b="1">
                <a:latin typeface="Arial"/>
                <a:ea typeface="Arial"/>
                <a:cs typeface="Arial"/>
                <a:sym typeface="Arial"/>
              </a:defRPr>
            </a:lvl1pPr>
          </a:lstStyle>
          <a:p>
            <a:pPr/>
            <a:r>
              <a:t>Death</a:t>
            </a:r>
          </a:p>
        </p:txBody>
      </p:sp>
      <p:sp>
        <p:nvSpPr>
          <p:cNvPr id="177" name="He suffered financial troubles. His application for a passport was denied. He was killed at the Bulgarian border, probably on 1 or 2 April 1948. His body was found on 16 June 1948. It is generally believed that he was killed by Ali Ertekin, a smuggler wi"/>
          <p:cNvSpPr txBox="1"/>
          <p:nvPr>
            <p:ph type="body" idx="1"/>
          </p:nvPr>
        </p:nvSpPr>
        <p:spPr>
          <a:xfrm>
            <a:off x="1010501" y="3212882"/>
            <a:ext cx="22362998" cy="10046845"/>
          </a:xfrm>
          <a:prstGeom prst="rect">
            <a:avLst/>
          </a:prstGeom>
        </p:spPr>
        <p:txBody>
          <a:bodyPr numCol="1" spcCol="38100"/>
          <a:lstStyle/>
          <a:p>
            <a:pPr marL="0" indent="0" algn="ctr" defTabSz="584200">
              <a:lnSpc>
                <a:spcPct val="80000"/>
              </a:lnSpc>
              <a:buSzTx/>
              <a:buNone/>
              <a:defRPr spc="-86" sz="8600">
                <a:solidFill>
                  <a:srgbClr val="FFFFFF"/>
                </a:solidFill>
                <a:latin typeface="+mn-lt"/>
                <a:ea typeface="+mn-ea"/>
                <a:cs typeface="+mn-cs"/>
                <a:sym typeface="Publico Headline Black"/>
              </a:defRPr>
            </a:pPr>
            <a:r>
              <a:t>    </a:t>
            </a:r>
          </a:p>
          <a:p>
            <a:pPr marL="0" indent="0" algn="ctr" defTabSz="584200">
              <a:lnSpc>
                <a:spcPct val="80000"/>
              </a:lnSpc>
              <a:buSzTx/>
              <a:buNone/>
              <a:defRPr spc="-86" sz="8600">
                <a:solidFill>
                  <a:srgbClr val="FFFFFF"/>
                </a:solidFill>
                <a:latin typeface="+mn-lt"/>
                <a:ea typeface="+mn-ea"/>
                <a:cs typeface="+mn-cs"/>
                <a:sym typeface="Publico Headline Black"/>
              </a:defRPr>
            </a:pPr>
            <a:r>
              <a:rPr spc="-40" sz="4000">
                <a:solidFill>
                  <a:srgbClr val="000000"/>
                </a:solidFill>
                <a:latin typeface="Arial"/>
                <a:ea typeface="Arial"/>
                <a:cs typeface="Arial"/>
                <a:sym typeface="Arial"/>
              </a:rPr>
              <a:t>He suffered financial troubles. His application for a passport was denied. He was killed at the Bulgarian border, probably on 1 or 2 April 1948. His body was found on 16 June 1948. It is generally believed that he was killed by Ali Ertekin, a smuggler with connections to the National Security Service, who had been paid to help him pass the border. Another hypothesis is that Ertekin handed him over to the security services, and he was killed during interrogation.</a:t>
            </a:r>
            <a:endParaRPr spc="-40" sz="4000">
              <a:solidFill>
                <a:srgbClr val="000000"/>
              </a:solidFill>
              <a:latin typeface="Arial"/>
              <a:ea typeface="Arial"/>
              <a:cs typeface="Arial"/>
              <a:sym typeface="Arial"/>
            </a:endParaRPr>
          </a:p>
          <a:p>
            <a:pPr marL="0" indent="0" algn="ctr" defTabSz="584200">
              <a:lnSpc>
                <a:spcPct val="80000"/>
              </a:lnSpc>
              <a:buSzTx/>
              <a:buNone/>
              <a:defRPr b="1" spc="-40" sz="4000">
                <a:solidFill>
                  <a:srgbClr val="FFFFFF"/>
                </a:solidFill>
                <a:latin typeface="Arial"/>
                <a:ea typeface="Arial"/>
                <a:cs typeface="Arial"/>
                <a:sym typeface="Arial"/>
              </a:defRPr>
            </a:pPr>
            <a:r>
              <a:rPr b="0">
                <a:solidFill>
                  <a:srgbClr val="000000"/>
                </a:solidFill>
              </a:rPr>
              <a:t>      </a:t>
            </a:r>
            <a:endParaRPr b="0">
              <a:solidFill>
                <a:srgbClr val="000000"/>
              </a:solidFill>
            </a:endParaRPr>
          </a:p>
          <a:p>
            <a:pPr marL="0" indent="0" algn="ctr" defTabSz="584200">
              <a:lnSpc>
                <a:spcPct val="80000"/>
              </a:lnSpc>
              <a:buSzTx/>
              <a:buNone/>
              <a:defRPr b="1" spc="-40" sz="4000">
                <a:solidFill>
                  <a:srgbClr val="FFFFFF"/>
                </a:solidFill>
                <a:latin typeface="Arial"/>
                <a:ea typeface="Arial"/>
                <a:cs typeface="Arial"/>
                <a:sym typeface="Arial"/>
              </a:defRPr>
            </a:pPr>
            <a:endParaRPr b="0">
              <a:solidFill>
                <a:srgbClr val="000000"/>
              </a:solidFill>
            </a:endParaRPr>
          </a:p>
          <a:p>
            <a:pPr marL="0" indent="0" algn="ctr" defTabSz="584200">
              <a:lnSpc>
                <a:spcPct val="80000"/>
              </a:lnSpc>
              <a:buSzTx/>
              <a:buNone/>
              <a:defRPr b="1" spc="-40" sz="4000">
                <a:solidFill>
                  <a:srgbClr val="FFFFFF"/>
                </a:solidFill>
                <a:latin typeface="Arial"/>
                <a:ea typeface="Arial"/>
                <a:cs typeface="Arial"/>
                <a:sym typeface="Arial"/>
              </a:defRPr>
            </a:pPr>
            <a:r>
              <a:rPr b="0">
                <a:solidFill>
                  <a:srgbClr val="000000"/>
                </a:solidFill>
              </a:rPr>
              <a:t>•••</a:t>
            </a:r>
            <a:endParaRPr b="0">
              <a:solidFill>
                <a:srgbClr val="000000"/>
              </a:solidFill>
            </a:endParaRPr>
          </a:p>
          <a:p>
            <a:pPr marL="0" indent="0" defTabSz="584200">
              <a:lnSpc>
                <a:spcPct val="80000"/>
              </a:lnSpc>
              <a:buSzTx/>
              <a:buNone/>
              <a:defRPr spc="-40" sz="4000">
                <a:latin typeface="Arial"/>
                <a:ea typeface="Arial"/>
                <a:cs typeface="Arial"/>
                <a:sym typeface="Arial"/>
              </a:defRPr>
            </a:pPr>
          </a:p>
          <a:p>
            <a:pPr marL="0" indent="0" defTabSz="584200">
              <a:lnSpc>
                <a:spcPct val="80000"/>
              </a:lnSpc>
              <a:buSzTx/>
              <a:buNone/>
              <a:defRPr spc="-40" sz="4000">
                <a:latin typeface="Arial"/>
                <a:ea typeface="Arial"/>
                <a:cs typeface="Arial"/>
                <a:sym typeface="Arial"/>
              </a:defRPr>
            </a:pPr>
          </a:p>
          <a:p>
            <a:pPr marL="0" indent="0" algn="ctr" defTabSz="584200">
              <a:lnSpc>
                <a:spcPct val="80000"/>
              </a:lnSpc>
              <a:buSzTx/>
              <a:buNone/>
              <a:defRPr spc="-40" sz="4000">
                <a:latin typeface="Arial"/>
                <a:ea typeface="Arial"/>
                <a:cs typeface="Arial"/>
                <a:sym typeface="Arial"/>
              </a:defRPr>
            </a:pPr>
            <a:r>
              <a:t>         His short novel "Madonna in A Fur Coat" (1943) is considered one of the best novellas in Turkish literature. Its translations have recently hit the best sellers lists and have sold a record number of copies in his country of birth.</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9" name="IMG_1385.jpeg" descr="IMG_1385.jpeg"/>
          <p:cNvPicPr>
            <a:picLocks noChangeAspect="1"/>
          </p:cNvPicPr>
          <p:nvPr>
            <p:ph type="pic" idx="21"/>
          </p:nvPr>
        </p:nvPicPr>
        <p:blipFill>
          <a:blip r:embed="rId2">
            <a:extLst/>
          </a:blip>
          <a:srcRect l="0" t="0" r="0" b="9578"/>
          <a:stretch>
            <a:fillRect/>
          </a:stretch>
        </p:blipFill>
        <p:spPr>
          <a:xfrm>
            <a:off x="0" y="0"/>
            <a:ext cx="24384000" cy="13716000"/>
          </a:xfrm>
          <a:prstGeom prst="rect">
            <a:avLst/>
          </a:prstGeom>
        </p:spPr>
      </p:pic>
      <p:sp>
        <p:nvSpPr>
          <p:cNvPr id="180" name="“The logic in our minds had always been at odds with the logic of life itself.”"/>
          <p:cNvSpPr txBox="1"/>
          <p:nvPr>
            <p:ph type="body" sz="quarter" idx="1"/>
          </p:nvPr>
        </p:nvSpPr>
        <p:spPr>
          <a:xfrm>
            <a:off x="1085157" y="5912017"/>
            <a:ext cx="10775585" cy="1936416"/>
          </a:xfrm>
          <a:prstGeom prst="rect">
            <a:avLst/>
          </a:prstGeom>
        </p:spPr>
        <p:txBody>
          <a:bodyPr/>
          <a:lstStyle>
            <a:lvl1pPr defTabSz="432308">
              <a:defRPr b="1" i="1" spc="-44" sz="4440">
                <a:solidFill>
                  <a:srgbClr val="000000"/>
                </a:solidFill>
                <a:latin typeface="Arial"/>
                <a:ea typeface="Arial"/>
                <a:cs typeface="Arial"/>
                <a:sym typeface="Arial"/>
              </a:defRPr>
            </a:lvl1pPr>
          </a:lstStyle>
          <a:p>
            <a:pPr/>
            <a:r>
              <a:t>“The logic in our minds had always been at odds with the logic of life itself.”</a:t>
            </a:r>
          </a:p>
        </p:txBody>
      </p:sp>
      <p:sp>
        <p:nvSpPr>
          <p:cNvPr id="181" name="Çizgi"/>
          <p:cNvSpPr/>
          <p:nvPr/>
        </p:nvSpPr>
        <p:spPr>
          <a:xfrm>
            <a:off x="863600" y="889000"/>
            <a:ext cx="22656801" cy="0"/>
          </a:xfrm>
          <a:prstGeom prst="line">
            <a:avLst/>
          </a:prstGeom>
          <a:ln w="508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182" name="Çizgi"/>
          <p:cNvSpPr/>
          <p:nvPr/>
        </p:nvSpPr>
        <p:spPr>
          <a:xfrm>
            <a:off x="863600" y="12852400"/>
            <a:ext cx="22656801" cy="0"/>
          </a:xfrm>
          <a:prstGeom prst="line">
            <a:avLst/>
          </a:prstGeom>
          <a:ln w="127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Bibliography"/>
          <p:cNvSpPr txBox="1"/>
          <p:nvPr>
            <p:ph type="title"/>
          </p:nvPr>
        </p:nvSpPr>
        <p:spPr>
          <a:prstGeom prst="rect">
            <a:avLst/>
          </a:prstGeom>
        </p:spPr>
        <p:txBody>
          <a:bodyPr/>
          <a:lstStyle>
            <a:lvl1pPr algn="ctr">
              <a:defRPr b="1">
                <a:latin typeface="Arial"/>
                <a:ea typeface="Arial"/>
                <a:cs typeface="Arial"/>
                <a:sym typeface="Arial"/>
              </a:defRPr>
            </a:lvl1pPr>
          </a:lstStyle>
          <a:p>
            <a:pPr/>
            <a:r>
              <a:t>Bibliography</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Short stories"/>
          <p:cNvSpPr txBox="1"/>
          <p:nvPr>
            <p:ph type="title"/>
          </p:nvPr>
        </p:nvSpPr>
        <p:spPr>
          <a:xfrm>
            <a:off x="1727200" y="1435553"/>
            <a:ext cx="20929600" cy="2046246"/>
          </a:xfrm>
          <a:prstGeom prst="rect">
            <a:avLst/>
          </a:prstGeom>
        </p:spPr>
        <p:txBody>
          <a:bodyPr/>
          <a:lstStyle>
            <a:lvl1pPr>
              <a:defRPr b="1">
                <a:solidFill>
                  <a:srgbClr val="000000"/>
                </a:solidFill>
                <a:latin typeface="Arial"/>
                <a:ea typeface="Arial"/>
                <a:cs typeface="Arial"/>
                <a:sym typeface="Arial"/>
              </a:defRPr>
            </a:lvl1pPr>
          </a:lstStyle>
          <a:p>
            <a:pPr/>
            <a:r>
              <a:t>Short stories</a:t>
            </a:r>
          </a:p>
        </p:txBody>
      </p:sp>
      <p:sp>
        <p:nvSpPr>
          <p:cNvPr id="187" name="&quot;Değirmen&quot; (Mill)…"/>
          <p:cNvSpPr txBox="1"/>
          <p:nvPr>
            <p:ph type="body" idx="1"/>
          </p:nvPr>
        </p:nvSpPr>
        <p:spPr>
          <a:xfrm>
            <a:off x="1260669" y="3391285"/>
            <a:ext cx="21862662" cy="9311406"/>
          </a:xfrm>
          <a:prstGeom prst="rect">
            <a:avLst/>
          </a:prstGeom>
        </p:spPr>
        <p:txBody>
          <a:bodyPr spcCol="1093133"/>
          <a:lstStyle/>
          <a:p>
            <a:pPr marL="536222" indent="-536222" defTabSz="584200">
              <a:lnSpc>
                <a:spcPct val="80000"/>
              </a:lnSpc>
              <a:defRPr spc="-40" sz="4000">
                <a:latin typeface="Arial"/>
                <a:ea typeface="Arial"/>
                <a:cs typeface="Arial"/>
                <a:sym typeface="Arial"/>
              </a:defRPr>
            </a:pPr>
            <a:r>
              <a:rPr i="1"/>
              <a:t>"Değirmen"</a:t>
            </a:r>
            <a:r>
              <a:t> (Mill)</a:t>
            </a: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r>
              <a:rPr i="1"/>
              <a:t>"Kağnı"</a:t>
            </a:r>
            <a:r>
              <a:t> (Oxcart)</a:t>
            </a: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r>
              <a:rPr i="1"/>
              <a:t>"Ses"</a:t>
            </a:r>
            <a:r>
              <a:t> (Voice)</a:t>
            </a: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r>
              <a:rPr i="1"/>
              <a:t>"Yeni Dünya" </a:t>
            </a:r>
            <a:r>
              <a:t> (New World)</a:t>
            </a: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p>
          <a:p>
            <a:pPr marL="536222" indent="-536222" defTabSz="584200">
              <a:lnSpc>
                <a:spcPct val="80000"/>
              </a:lnSpc>
              <a:defRPr spc="-40" sz="4000">
                <a:latin typeface="Arial"/>
                <a:ea typeface="Arial"/>
                <a:cs typeface="Arial"/>
                <a:sym typeface="Arial"/>
              </a:defRPr>
            </a:pPr>
            <a:r>
              <a:rPr i="1"/>
              <a:t>"Sırça Köşk"</a:t>
            </a:r>
            <a:r>
              <a:t> (The Glass Palace)</a:t>
            </a:r>
          </a:p>
        </p:txBody>
      </p:sp>
      <p:pic>
        <p:nvPicPr>
          <p:cNvPr id="188" name="IMG_1387.jpeg" descr="IMG_1387.jpeg"/>
          <p:cNvPicPr>
            <a:picLocks noChangeAspect="1"/>
          </p:cNvPicPr>
          <p:nvPr/>
        </p:nvPicPr>
        <p:blipFill>
          <a:blip r:embed="rId2">
            <a:extLst/>
          </a:blip>
          <a:stretch>
            <a:fillRect/>
          </a:stretch>
        </p:blipFill>
        <p:spPr>
          <a:xfrm>
            <a:off x="19893981" y="4002951"/>
            <a:ext cx="1907768" cy="3026993"/>
          </a:xfrm>
          <a:prstGeom prst="rect">
            <a:avLst/>
          </a:prstGeom>
          <a:ln w="12700">
            <a:miter lim="400000"/>
          </a:ln>
        </p:spPr>
      </p:pic>
      <p:pic>
        <p:nvPicPr>
          <p:cNvPr id="189" name="IMG_1388.jpeg" descr="IMG_1388.jpeg"/>
          <p:cNvPicPr>
            <a:picLocks noChangeAspect="1"/>
          </p:cNvPicPr>
          <p:nvPr/>
        </p:nvPicPr>
        <p:blipFill>
          <a:blip r:embed="rId3">
            <a:extLst/>
          </a:blip>
          <a:stretch>
            <a:fillRect/>
          </a:stretch>
        </p:blipFill>
        <p:spPr>
          <a:xfrm>
            <a:off x="16829006" y="6555588"/>
            <a:ext cx="2097901" cy="3216781"/>
          </a:xfrm>
          <a:prstGeom prst="rect">
            <a:avLst/>
          </a:prstGeom>
          <a:ln w="12700">
            <a:miter lim="400000"/>
          </a:ln>
        </p:spPr>
      </p:pic>
      <p:pic>
        <p:nvPicPr>
          <p:cNvPr id="190" name="IMG_1389.jpeg" descr="IMG_1389.jpeg"/>
          <p:cNvPicPr>
            <a:picLocks noChangeAspect="1"/>
          </p:cNvPicPr>
          <p:nvPr/>
        </p:nvPicPr>
        <p:blipFill>
          <a:blip r:embed="rId4">
            <a:extLst/>
          </a:blip>
          <a:srcRect l="0" t="0" r="0" b="0"/>
          <a:stretch>
            <a:fillRect/>
          </a:stretch>
        </p:blipFill>
        <p:spPr>
          <a:xfrm>
            <a:off x="20153149" y="8292155"/>
            <a:ext cx="2146863" cy="3291855"/>
          </a:xfrm>
          <a:prstGeom prst="rect">
            <a:avLst/>
          </a:prstGeom>
          <a:ln w="12700">
            <a:miter lim="400000"/>
          </a:ln>
        </p:spPr>
      </p:pic>
      <p:pic>
        <p:nvPicPr>
          <p:cNvPr id="191" name="IMG_1390.jpeg" descr="IMG_1390.jpeg"/>
          <p:cNvPicPr>
            <a:picLocks noChangeAspect="1"/>
          </p:cNvPicPr>
          <p:nvPr/>
        </p:nvPicPr>
        <p:blipFill>
          <a:blip r:embed="rId5">
            <a:extLst/>
          </a:blip>
          <a:srcRect l="0" t="0" r="0" b="0"/>
          <a:stretch>
            <a:fillRect/>
          </a:stretch>
        </p:blipFill>
        <p:spPr>
          <a:xfrm>
            <a:off x="16965531" y="2270922"/>
            <a:ext cx="1824754" cy="2928235"/>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3" name="IMG_1398.jpeg" descr="IMG_1398.jpeg"/>
          <p:cNvPicPr>
            <a:picLocks noChangeAspect="1"/>
          </p:cNvPicPr>
          <p:nvPr>
            <p:ph type="pic" idx="21"/>
          </p:nvPr>
        </p:nvPicPr>
        <p:blipFill>
          <a:blip r:embed="rId2">
            <a:extLst/>
          </a:blip>
          <a:srcRect l="4683" t="0" r="11552" b="0"/>
          <a:stretch>
            <a:fillRect/>
          </a:stretch>
        </p:blipFill>
        <p:spPr>
          <a:xfrm>
            <a:off x="14731999" y="6906687"/>
            <a:ext cx="7880277" cy="5291823"/>
          </a:xfrm>
          <a:prstGeom prst="rect">
            <a:avLst/>
          </a:prstGeom>
        </p:spPr>
      </p:pic>
      <p:pic>
        <p:nvPicPr>
          <p:cNvPr id="194" name="IMG_1399.jpeg" descr="IMG_1399.jpeg"/>
          <p:cNvPicPr>
            <a:picLocks noChangeAspect="1"/>
          </p:cNvPicPr>
          <p:nvPr>
            <p:ph type="pic" idx="22"/>
          </p:nvPr>
        </p:nvPicPr>
        <p:blipFill>
          <a:blip r:embed="rId3">
            <a:extLst/>
          </a:blip>
          <a:srcRect l="8885" t="0" r="6978" b="0"/>
          <a:stretch>
            <a:fillRect/>
          </a:stretch>
        </p:blipFill>
        <p:spPr>
          <a:xfrm>
            <a:off x="14732000" y="1511300"/>
            <a:ext cx="7880281" cy="5295900"/>
          </a:xfrm>
          <a:prstGeom prst="rect">
            <a:avLst/>
          </a:prstGeom>
        </p:spPr>
      </p:pic>
      <p:pic>
        <p:nvPicPr>
          <p:cNvPr id="195" name="IMG_1397.jpeg" descr="IMG_1397.jpeg"/>
          <p:cNvPicPr>
            <a:picLocks noChangeAspect="1"/>
          </p:cNvPicPr>
          <p:nvPr>
            <p:ph type="pic" idx="23"/>
          </p:nvPr>
        </p:nvPicPr>
        <p:blipFill>
          <a:blip r:embed="rId4">
            <a:extLst/>
          </a:blip>
          <a:srcRect l="0" t="0" r="41034" b="0"/>
          <a:stretch>
            <a:fillRect/>
          </a:stretch>
        </p:blipFill>
        <p:spPr>
          <a:xfrm>
            <a:off x="1779655" y="1511299"/>
            <a:ext cx="12854767" cy="10687371"/>
          </a:xfrm>
          <a:prstGeom prst="rect">
            <a:avLst/>
          </a:prstGeom>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Novels"/>
          <p:cNvSpPr txBox="1"/>
          <p:nvPr>
            <p:ph type="title"/>
          </p:nvPr>
        </p:nvSpPr>
        <p:spPr>
          <a:xfrm>
            <a:off x="1727200" y="1739900"/>
            <a:ext cx="20929600" cy="1832526"/>
          </a:xfrm>
          <a:prstGeom prst="rect">
            <a:avLst/>
          </a:prstGeom>
        </p:spPr>
        <p:txBody>
          <a:bodyPr/>
          <a:lstStyle>
            <a:lvl1pPr>
              <a:defRPr b="1">
                <a:solidFill>
                  <a:srgbClr val="000000"/>
                </a:solidFill>
                <a:latin typeface="Arial"/>
                <a:ea typeface="Arial"/>
                <a:cs typeface="Arial"/>
                <a:sym typeface="Arial"/>
              </a:defRPr>
            </a:lvl1pPr>
          </a:lstStyle>
          <a:p>
            <a:pPr/>
            <a:r>
              <a:t>Novels</a:t>
            </a:r>
          </a:p>
        </p:txBody>
      </p:sp>
      <p:sp>
        <p:nvSpPr>
          <p:cNvPr id="198" name="“Kuyucaklı Yusuf” (Yusuf of Kuyucak)  Kuyucakli Yusuf was made into a movie by Turkish national television…"/>
          <p:cNvSpPr txBox="1"/>
          <p:nvPr>
            <p:ph type="body" idx="1"/>
          </p:nvPr>
        </p:nvSpPr>
        <p:spPr>
          <a:xfrm>
            <a:off x="1693393" y="4455763"/>
            <a:ext cx="20997214" cy="8221290"/>
          </a:xfrm>
          <a:prstGeom prst="rect">
            <a:avLst/>
          </a:prstGeom>
        </p:spPr>
        <p:txBody>
          <a:bodyPr numCol="1" spcCol="38100"/>
          <a:lstStyle/>
          <a:p>
            <a:pPr marL="603250" indent="-603250" defTabSz="584200">
              <a:lnSpc>
                <a:spcPct val="80000"/>
              </a:lnSpc>
              <a:defRPr spc="-45" sz="4500">
                <a:latin typeface="Arial"/>
                <a:ea typeface="Arial"/>
                <a:cs typeface="Arial"/>
                <a:sym typeface="Arial"/>
              </a:defRPr>
            </a:pPr>
            <a:r>
              <a:rPr i="1"/>
              <a:t>“Kuyucaklı Yusuf”</a:t>
            </a:r>
            <a:r>
              <a:t> (Yusuf of Kuyucak)  </a:t>
            </a:r>
            <a:r>
              <a:rPr spc="-26" sz="2600"/>
              <a:t>Kuyucakli Yusuf was made into a movie by Turkish national television</a:t>
            </a:r>
            <a:endParaRPr spc="-26" sz="2600"/>
          </a:p>
          <a:p>
            <a:pPr marL="603250" indent="-603250" defTabSz="584200">
              <a:lnSpc>
                <a:spcPct val="80000"/>
              </a:lnSpc>
              <a:defRPr spc="-45" sz="4500">
                <a:latin typeface="Arial"/>
                <a:ea typeface="Arial"/>
                <a:cs typeface="Arial"/>
                <a:sym typeface="Arial"/>
              </a:defRPr>
            </a:pPr>
            <a:endParaRPr spc="-26" sz="2600"/>
          </a:p>
          <a:p>
            <a:pPr marL="603250" indent="-603250" defTabSz="584200">
              <a:lnSpc>
                <a:spcPct val="80000"/>
              </a:lnSpc>
              <a:defRPr spc="-45" sz="4500">
                <a:latin typeface="Arial"/>
                <a:ea typeface="Arial"/>
                <a:cs typeface="Arial"/>
                <a:sym typeface="Arial"/>
              </a:defRPr>
            </a:pPr>
            <a:endParaRPr spc="-26" sz="2600"/>
          </a:p>
          <a:p>
            <a:pPr marL="603250" indent="-603250" defTabSz="584200">
              <a:lnSpc>
                <a:spcPct val="80000"/>
              </a:lnSpc>
              <a:defRPr spc="-45" sz="4500">
                <a:latin typeface="Arial"/>
                <a:ea typeface="Arial"/>
                <a:cs typeface="Arial"/>
                <a:sym typeface="Arial"/>
              </a:defRPr>
            </a:pPr>
            <a:endParaRPr spc="-26" sz="2600"/>
          </a:p>
          <a:p>
            <a:pPr marL="603250" indent="-603250" defTabSz="584200">
              <a:lnSpc>
                <a:spcPct val="80000"/>
              </a:lnSpc>
              <a:defRPr spc="-45" sz="4500">
                <a:latin typeface="Arial"/>
                <a:ea typeface="Arial"/>
                <a:cs typeface="Arial"/>
                <a:sym typeface="Arial"/>
              </a:defRPr>
            </a:pPr>
            <a:endParaRPr spc="-26" sz="2600"/>
          </a:p>
          <a:p>
            <a:pPr marL="603250" indent="-603250" defTabSz="584200">
              <a:lnSpc>
                <a:spcPct val="80000"/>
              </a:lnSpc>
              <a:defRPr spc="-45" sz="4500">
                <a:latin typeface="Arial"/>
                <a:ea typeface="Arial"/>
                <a:cs typeface="Arial"/>
                <a:sym typeface="Arial"/>
              </a:defRPr>
            </a:pPr>
          </a:p>
          <a:p>
            <a:pPr marL="603250" indent="-603250" defTabSz="584200">
              <a:lnSpc>
                <a:spcPct val="80000"/>
              </a:lnSpc>
              <a:defRPr spc="-45" sz="4500">
                <a:latin typeface="Arial"/>
                <a:ea typeface="Arial"/>
                <a:cs typeface="Arial"/>
                <a:sym typeface="Arial"/>
              </a:defRPr>
            </a:pPr>
            <a:r>
              <a:rPr i="1"/>
              <a:t>“İçimizdeki Şeytan”</a:t>
            </a:r>
            <a:r>
              <a:t> (Devil Inside)</a:t>
            </a:r>
          </a:p>
          <a:p>
            <a:pPr marL="603250" indent="-603250" defTabSz="584200">
              <a:lnSpc>
                <a:spcPct val="80000"/>
              </a:lnSpc>
              <a:defRPr spc="-45" sz="4500">
                <a:latin typeface="Arial"/>
                <a:ea typeface="Arial"/>
                <a:cs typeface="Arial"/>
                <a:sym typeface="Arial"/>
              </a:defRPr>
            </a:pPr>
          </a:p>
          <a:p>
            <a:pPr marL="603250" indent="-603250" defTabSz="584200">
              <a:lnSpc>
                <a:spcPct val="80000"/>
              </a:lnSpc>
              <a:defRPr spc="-45" sz="4500">
                <a:latin typeface="Arial"/>
                <a:ea typeface="Arial"/>
                <a:cs typeface="Arial"/>
                <a:sym typeface="Arial"/>
              </a:defRPr>
            </a:pPr>
          </a:p>
          <a:p>
            <a:pPr marL="603250" indent="-603250" defTabSz="584200">
              <a:lnSpc>
                <a:spcPct val="80000"/>
              </a:lnSpc>
              <a:defRPr spc="-45" sz="4500">
                <a:latin typeface="Arial"/>
                <a:ea typeface="Arial"/>
                <a:cs typeface="Arial"/>
                <a:sym typeface="Arial"/>
              </a:defRPr>
            </a:pPr>
          </a:p>
          <a:p>
            <a:pPr marL="603250" indent="-603250" defTabSz="584200">
              <a:lnSpc>
                <a:spcPct val="80000"/>
              </a:lnSpc>
              <a:defRPr spc="-45" sz="4500">
                <a:latin typeface="Arial"/>
                <a:ea typeface="Arial"/>
                <a:cs typeface="Arial"/>
                <a:sym typeface="Arial"/>
              </a:defRPr>
            </a:pPr>
          </a:p>
          <a:p>
            <a:pPr marL="603250" indent="-603250" defTabSz="584200">
              <a:lnSpc>
                <a:spcPct val="80000"/>
              </a:lnSpc>
              <a:defRPr spc="-45" sz="4500">
                <a:latin typeface="Arial"/>
                <a:ea typeface="Arial"/>
                <a:cs typeface="Arial"/>
                <a:sym typeface="Arial"/>
              </a:defRPr>
            </a:pPr>
            <a:r>
              <a:rPr i="1"/>
              <a:t>“Kürk Mantolu Madonna” </a:t>
            </a:r>
            <a:r>
              <a:t>(Madonna in a Fur Coat)</a:t>
            </a:r>
          </a:p>
        </p:txBody>
      </p:sp>
      <p:pic>
        <p:nvPicPr>
          <p:cNvPr id="199" name="IMG_1391.jpeg" descr="IMG_1391.jpeg"/>
          <p:cNvPicPr>
            <a:picLocks noChangeAspect="1"/>
          </p:cNvPicPr>
          <p:nvPr/>
        </p:nvPicPr>
        <p:blipFill>
          <a:blip r:embed="rId2">
            <a:extLst/>
          </a:blip>
          <a:srcRect l="0" t="0" r="0" b="0"/>
          <a:stretch>
            <a:fillRect/>
          </a:stretch>
        </p:blipFill>
        <p:spPr>
          <a:xfrm>
            <a:off x="15950910" y="7068204"/>
            <a:ext cx="1911423" cy="2996456"/>
          </a:xfrm>
          <a:prstGeom prst="rect">
            <a:avLst/>
          </a:prstGeom>
          <a:ln w="12700">
            <a:miter lim="400000"/>
          </a:ln>
        </p:spPr>
      </p:pic>
      <p:pic>
        <p:nvPicPr>
          <p:cNvPr id="200" name="IMG_1392.jpeg" descr="IMG_1392.jpeg"/>
          <p:cNvPicPr>
            <a:picLocks noChangeAspect="1"/>
          </p:cNvPicPr>
          <p:nvPr/>
        </p:nvPicPr>
        <p:blipFill>
          <a:blip r:embed="rId3">
            <a:extLst/>
          </a:blip>
          <a:stretch>
            <a:fillRect/>
          </a:stretch>
        </p:blipFill>
        <p:spPr>
          <a:xfrm>
            <a:off x="18617390" y="7880334"/>
            <a:ext cx="1886263" cy="2928021"/>
          </a:xfrm>
          <a:prstGeom prst="rect">
            <a:avLst/>
          </a:prstGeom>
          <a:ln w="12700">
            <a:miter lim="400000"/>
          </a:ln>
        </p:spPr>
      </p:pic>
      <p:pic>
        <p:nvPicPr>
          <p:cNvPr id="201" name="IMG_1393.jpeg" descr="IMG_1393.jpeg"/>
          <p:cNvPicPr>
            <a:picLocks noChangeAspect="1"/>
          </p:cNvPicPr>
          <p:nvPr/>
        </p:nvPicPr>
        <p:blipFill>
          <a:blip r:embed="rId4">
            <a:extLst/>
          </a:blip>
          <a:stretch>
            <a:fillRect/>
          </a:stretch>
        </p:blipFill>
        <p:spPr>
          <a:xfrm>
            <a:off x="21258868" y="8660818"/>
            <a:ext cx="1802572" cy="2962704"/>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03" name="IMG_1394.jpeg" descr="IMG_1394.jpeg"/>
          <p:cNvPicPr>
            <a:picLocks noChangeAspect="1"/>
          </p:cNvPicPr>
          <p:nvPr>
            <p:ph type="pic" idx="21"/>
          </p:nvPr>
        </p:nvPicPr>
        <p:blipFill>
          <a:blip r:embed="rId2">
            <a:extLst/>
          </a:blip>
          <a:srcRect l="0" t="0" r="0" b="518"/>
          <a:stretch>
            <a:fillRect/>
          </a:stretch>
        </p:blipFill>
        <p:spPr>
          <a:xfrm>
            <a:off x="0" y="0"/>
            <a:ext cx="24384000" cy="13716000"/>
          </a:xfrm>
          <a:prstGeom prst="rect">
            <a:avLst/>
          </a:prstGeom>
        </p:spPr>
      </p:pic>
      <p:sp>
        <p:nvSpPr>
          <p:cNvPr id="204" name="“Some things we never know we need until we find them.”"/>
          <p:cNvSpPr txBox="1"/>
          <p:nvPr>
            <p:ph type="body" sz="quarter" idx="1"/>
          </p:nvPr>
        </p:nvSpPr>
        <p:spPr>
          <a:xfrm>
            <a:off x="3005369" y="3946685"/>
            <a:ext cx="10775585" cy="1936416"/>
          </a:xfrm>
          <a:prstGeom prst="rect">
            <a:avLst/>
          </a:prstGeom>
        </p:spPr>
        <p:txBody>
          <a:bodyPr/>
          <a:lstStyle>
            <a:lvl1pPr>
              <a:defRPr b="1" i="1">
                <a:solidFill>
                  <a:srgbClr val="000000"/>
                </a:solidFill>
                <a:latin typeface="Arial"/>
                <a:ea typeface="Arial"/>
                <a:cs typeface="Arial"/>
                <a:sym typeface="Arial"/>
              </a:defRPr>
            </a:lvl1pPr>
          </a:lstStyle>
          <a:p>
            <a:pPr/>
            <a:r>
              <a:t>“Some things we never know we need until we find them.”</a:t>
            </a:r>
          </a:p>
        </p:txBody>
      </p:sp>
      <p:sp>
        <p:nvSpPr>
          <p:cNvPr id="205" name="Çizgi"/>
          <p:cNvSpPr/>
          <p:nvPr/>
        </p:nvSpPr>
        <p:spPr>
          <a:xfrm>
            <a:off x="863600" y="889000"/>
            <a:ext cx="22656801" cy="0"/>
          </a:xfrm>
          <a:prstGeom prst="line">
            <a:avLst/>
          </a:prstGeom>
          <a:ln w="508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
        <p:nvSpPr>
          <p:cNvPr id="206" name="Çizgi"/>
          <p:cNvSpPr/>
          <p:nvPr/>
        </p:nvSpPr>
        <p:spPr>
          <a:xfrm>
            <a:off x="863600" y="12852400"/>
            <a:ext cx="22656801" cy="0"/>
          </a:xfrm>
          <a:prstGeom prst="line">
            <a:avLst/>
          </a:prstGeom>
          <a:ln w="12700">
            <a:solidFill>
              <a:srgbClr val="227AAF"/>
            </a:solidFill>
            <a:miter lim="400000"/>
          </a:ln>
        </p:spPr>
        <p:txBody>
          <a:bodyPr lIns="0" tIns="0" rIns="0" bIns="0" anchor="ctr"/>
          <a:lstStyle/>
          <a:p>
            <a:pPr defTabSz="12700">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cap="all" sz="3000">
                <a:solidFill>
                  <a:srgbClr val="FFFFFF"/>
                </a:solidFill>
                <a:latin typeface="Publico Text Roman"/>
                <a:ea typeface="Publico Text Roman"/>
                <a:cs typeface="Publico Text Roman"/>
                <a:sym typeface="Publico Text Roman"/>
              </a:defRPr>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6_FeatureStory">
  <a:themeElements>
    <a:clrScheme name="26_FeatureStory">
      <a:dk1>
        <a:srgbClr val="000000"/>
      </a:dk1>
      <a:lt1>
        <a:srgbClr val="F0EBE0"/>
      </a:lt1>
      <a:dk2>
        <a:srgbClr val="4A4A4B"/>
      </a:dk2>
      <a:lt2>
        <a:srgbClr val="C2C3C6"/>
      </a:lt2>
      <a:accent1>
        <a:srgbClr val="53BBE0"/>
      </a:accent1>
      <a:accent2>
        <a:srgbClr val="6DCFB9"/>
      </a:accent2>
      <a:accent3>
        <a:srgbClr val="90BF72"/>
      </a:accent3>
      <a:accent4>
        <a:srgbClr val="F2C449"/>
      </a:accent4>
      <a:accent5>
        <a:srgbClr val="FF4741"/>
      </a:accent5>
      <a:accent6>
        <a:srgbClr val="FF8700"/>
      </a:accent6>
      <a:hlink>
        <a:srgbClr val="0000FF"/>
      </a:hlink>
      <a:folHlink>
        <a:srgbClr val="FF00FF"/>
      </a:folHlink>
    </a:clrScheme>
    <a:fontScheme name="26_FeatureStory">
      <a:majorFont>
        <a:latin typeface="Publico Headline Black"/>
        <a:ea typeface="Publico Headline Black"/>
        <a:cs typeface="Publico Headline Black"/>
      </a:majorFont>
      <a:minorFont>
        <a:latin typeface="Publico Headline Black"/>
        <a:ea typeface="Publico Headline Black"/>
        <a:cs typeface="Publico Headline Black"/>
      </a:minorFont>
    </a:fontScheme>
    <a:fmtScheme name="26_FeatureStor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B4A4B"/>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2700" rtl="0"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baseline="0" cap="all" i="0" spc="0" strike="noStrike" sz="3000" u="none" kumimoji="0" normalizeH="0">
            <a:ln>
              <a:noFill/>
            </a:ln>
            <a:solidFill>
              <a:srgbClr val="FFFFFF"/>
            </a:solidFill>
            <a:effectLst/>
            <a:uFillTx/>
            <a:latin typeface="Publico Text Roman"/>
            <a:ea typeface="Publico Text Roman"/>
            <a:cs typeface="Publico Text Roman"/>
            <a:sym typeface="Publico Text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50800" cap="flat">
          <a:solidFill>
            <a:srgbClr val="227AA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6_FeatureStory">
  <a:themeElements>
    <a:clrScheme name="26_FeatureStory">
      <a:dk1>
        <a:srgbClr val="000000"/>
      </a:dk1>
      <a:lt1>
        <a:srgbClr val="FFFFFF"/>
      </a:lt1>
      <a:dk2>
        <a:srgbClr val="4A4A4B"/>
      </a:dk2>
      <a:lt2>
        <a:srgbClr val="C2C3C6"/>
      </a:lt2>
      <a:accent1>
        <a:srgbClr val="53BBE0"/>
      </a:accent1>
      <a:accent2>
        <a:srgbClr val="6DCFB9"/>
      </a:accent2>
      <a:accent3>
        <a:srgbClr val="90BF72"/>
      </a:accent3>
      <a:accent4>
        <a:srgbClr val="F2C449"/>
      </a:accent4>
      <a:accent5>
        <a:srgbClr val="FF4741"/>
      </a:accent5>
      <a:accent6>
        <a:srgbClr val="FF8700"/>
      </a:accent6>
      <a:hlink>
        <a:srgbClr val="0000FF"/>
      </a:hlink>
      <a:folHlink>
        <a:srgbClr val="FF00FF"/>
      </a:folHlink>
    </a:clrScheme>
    <a:fontScheme name="26_FeatureStory">
      <a:majorFont>
        <a:latin typeface="Publico Headline Black"/>
        <a:ea typeface="Publico Headline Black"/>
        <a:cs typeface="Publico Headline Black"/>
      </a:majorFont>
      <a:minorFont>
        <a:latin typeface="Publico Headline Black"/>
        <a:ea typeface="Publico Headline Black"/>
        <a:cs typeface="Publico Headline Black"/>
      </a:minorFont>
    </a:fontScheme>
    <a:fmtScheme name="26_FeatureStor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B4A4B"/>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2700" rtl="0"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0" baseline="0" cap="all" i="0" spc="0" strike="noStrike" sz="3000" u="none" kumimoji="0" normalizeH="0">
            <a:ln>
              <a:noFill/>
            </a:ln>
            <a:solidFill>
              <a:srgbClr val="FFFFFF"/>
            </a:solidFill>
            <a:effectLst/>
            <a:uFillTx/>
            <a:latin typeface="Publico Text Roman"/>
            <a:ea typeface="Publico Text Roman"/>
            <a:cs typeface="Publico Text Roman"/>
            <a:sym typeface="Publico Text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50800" cap="flat">
          <a:solidFill>
            <a:srgbClr val="227AA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1000"/>
          </a:spcBef>
          <a:spcAft>
            <a:spcPts val="0"/>
          </a:spcAft>
          <a:buClrTx/>
          <a:buSzTx/>
          <a:buFontTx/>
          <a:buNone/>
          <a:tabLst/>
          <a:defRPr b="0" baseline="0" cap="none" i="0" spc="0" strike="noStrike" sz="2000" u="none" kumimoji="0" normalizeH="0">
            <a:ln>
              <a:noFill/>
            </a:ln>
            <a:solidFill>
              <a:srgbClr val="000000"/>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