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18288000" cy="10287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69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267826" y="5143499"/>
            <a:ext cx="11953875" cy="0"/>
          </a:xfrm>
          <a:custGeom>
            <a:avLst/>
            <a:gdLst/>
            <a:ahLst/>
            <a:cxnLst/>
            <a:rect l="l" t="t" r="r" b="b"/>
            <a:pathLst>
              <a:path w="11953875">
                <a:moveTo>
                  <a:pt x="0" y="0"/>
                </a:moveTo>
                <a:lnTo>
                  <a:pt x="11953874" y="0"/>
                </a:lnTo>
              </a:path>
            </a:pathLst>
          </a:custGeom>
          <a:ln w="47624">
            <a:solidFill>
              <a:srgbClr val="F5E7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738547" y="1028700"/>
            <a:ext cx="190500" cy="8229600"/>
          </a:xfrm>
          <a:custGeom>
            <a:avLst/>
            <a:gdLst/>
            <a:ahLst/>
            <a:cxnLst/>
            <a:rect l="l" t="t" r="r" b="b"/>
            <a:pathLst>
              <a:path w="190500" h="8229600">
                <a:moveTo>
                  <a:pt x="190499" y="0"/>
                </a:moveTo>
                <a:lnTo>
                  <a:pt x="190499" y="8229599"/>
                </a:lnTo>
                <a:lnTo>
                  <a:pt x="0" y="8229599"/>
                </a:lnTo>
                <a:lnTo>
                  <a:pt x="0" y="0"/>
                </a:lnTo>
                <a:lnTo>
                  <a:pt x="190499" y="0"/>
                </a:lnTo>
                <a:close/>
              </a:path>
            </a:pathLst>
          </a:custGeom>
          <a:solidFill>
            <a:srgbClr val="F5E7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78020" y="4187475"/>
            <a:ext cx="11731958" cy="817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0" i="0">
                <a:solidFill>
                  <a:srgbClr val="F5E7D8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B1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120187" y="1028700"/>
            <a:ext cx="0" cy="8229600"/>
          </a:xfrm>
          <a:custGeom>
            <a:avLst/>
            <a:gdLst/>
            <a:ahLst/>
            <a:cxnLst/>
            <a:rect l="l" t="t" r="r" b="b"/>
            <a:pathLst>
              <a:path h="8229600">
                <a:moveTo>
                  <a:pt x="0" y="0"/>
                </a:moveTo>
                <a:lnTo>
                  <a:pt x="0" y="8229599"/>
                </a:lnTo>
              </a:path>
            </a:pathLst>
          </a:custGeom>
          <a:ln w="47624">
            <a:solidFill>
              <a:srgbClr val="F5E7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44000" y="4533900"/>
            <a:ext cx="8115300" cy="0"/>
          </a:xfrm>
          <a:custGeom>
            <a:avLst/>
            <a:gdLst/>
            <a:ahLst/>
            <a:cxnLst/>
            <a:rect l="l" t="t" r="r" b="b"/>
            <a:pathLst>
              <a:path w="8115300">
                <a:moveTo>
                  <a:pt x="0" y="0"/>
                </a:moveTo>
                <a:lnTo>
                  <a:pt x="8115299" y="0"/>
                </a:lnTo>
              </a:path>
            </a:pathLst>
          </a:custGeom>
          <a:ln w="47624">
            <a:solidFill>
              <a:srgbClr val="F5E7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28700" y="5980113"/>
            <a:ext cx="8067675" cy="0"/>
          </a:xfrm>
          <a:custGeom>
            <a:avLst/>
            <a:gdLst/>
            <a:ahLst/>
            <a:cxnLst/>
            <a:rect l="l" t="t" r="r" b="b"/>
            <a:pathLst>
              <a:path w="8067675">
                <a:moveTo>
                  <a:pt x="0" y="0"/>
                </a:moveTo>
                <a:lnTo>
                  <a:pt x="8067674" y="0"/>
                </a:lnTo>
              </a:path>
            </a:pathLst>
          </a:custGeom>
          <a:ln w="47624">
            <a:solidFill>
              <a:srgbClr val="F5E7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9780" y="1028700"/>
            <a:ext cx="7162799" cy="471898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91675" y="4795838"/>
            <a:ext cx="7524749" cy="46862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B1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08161" y="1653719"/>
            <a:ext cx="11271676" cy="1427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75277" y="3707827"/>
            <a:ext cx="14737444" cy="4092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46087" y="5129244"/>
            <a:ext cx="316103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5" dirty="0">
                <a:solidFill>
                  <a:srgbClr val="F5E7D8"/>
                </a:solidFill>
                <a:latin typeface="Verdana"/>
                <a:cs typeface="Verdana"/>
              </a:rPr>
              <a:t>G</a:t>
            </a:r>
            <a:r>
              <a:rPr sz="2500" spc="-300" dirty="0">
                <a:solidFill>
                  <a:srgbClr val="F5E7D8"/>
                </a:solidFill>
                <a:latin typeface="Verdana"/>
                <a:cs typeface="Verdana"/>
              </a:rPr>
              <a:t>I</a:t>
            </a:r>
            <a:r>
              <a:rPr sz="2500" spc="145" dirty="0">
                <a:solidFill>
                  <a:srgbClr val="F5E7D8"/>
                </a:solidFill>
                <a:latin typeface="Verdana"/>
                <a:cs typeface="Verdana"/>
              </a:rPr>
              <a:t>U</a:t>
            </a:r>
            <a:r>
              <a:rPr sz="2500" spc="-180" dirty="0">
                <a:solidFill>
                  <a:srgbClr val="F5E7D8"/>
                </a:solidFill>
                <a:latin typeface="Verdana"/>
                <a:cs typeface="Verdana"/>
              </a:rPr>
              <a:t>S</a:t>
            </a:r>
            <a:r>
              <a:rPr sz="2500" spc="85" dirty="0">
                <a:solidFill>
                  <a:srgbClr val="F5E7D8"/>
                </a:solidFill>
                <a:latin typeface="Verdana"/>
                <a:cs typeface="Verdana"/>
              </a:rPr>
              <a:t>E</a:t>
            </a:r>
            <a:r>
              <a:rPr sz="2500" spc="280" dirty="0">
                <a:solidFill>
                  <a:srgbClr val="F5E7D8"/>
                </a:solidFill>
                <a:latin typeface="Verdana"/>
                <a:cs typeface="Verdana"/>
              </a:rPr>
              <a:t>PP</a:t>
            </a:r>
            <a:r>
              <a:rPr sz="2500" spc="90" dirty="0">
                <a:solidFill>
                  <a:srgbClr val="F5E7D8"/>
                </a:solidFill>
                <a:latin typeface="Verdana"/>
                <a:cs typeface="Verdana"/>
              </a:rPr>
              <a:t>E</a:t>
            </a:r>
            <a:r>
              <a:rPr sz="2500" spc="-225" dirty="0">
                <a:solidFill>
                  <a:srgbClr val="F5E7D8"/>
                </a:solidFill>
                <a:latin typeface="Verdana"/>
                <a:cs typeface="Verdana"/>
              </a:rPr>
              <a:t> </a:t>
            </a:r>
            <a:r>
              <a:rPr sz="2500" spc="45" dirty="0">
                <a:solidFill>
                  <a:srgbClr val="F5E7D8"/>
                </a:solidFill>
                <a:latin typeface="Verdana"/>
                <a:cs typeface="Verdana"/>
              </a:rPr>
              <a:t>C</a:t>
            </a:r>
            <a:r>
              <a:rPr sz="2500" spc="75" dirty="0">
                <a:solidFill>
                  <a:srgbClr val="F5E7D8"/>
                </a:solidFill>
                <a:latin typeface="Verdana"/>
                <a:cs typeface="Verdana"/>
              </a:rPr>
              <a:t>A</a:t>
            </a:r>
            <a:r>
              <a:rPr sz="2500" spc="280" dirty="0">
                <a:solidFill>
                  <a:srgbClr val="F5E7D8"/>
                </a:solidFill>
                <a:latin typeface="Verdana"/>
                <a:cs typeface="Verdana"/>
              </a:rPr>
              <a:t>P</a:t>
            </a:r>
            <a:r>
              <a:rPr sz="2500" spc="145" dirty="0">
                <a:solidFill>
                  <a:srgbClr val="F5E7D8"/>
                </a:solidFill>
                <a:latin typeface="Verdana"/>
                <a:cs typeface="Verdana"/>
              </a:rPr>
              <a:t>U</a:t>
            </a:r>
            <a:r>
              <a:rPr sz="2500" spc="-114" dirty="0">
                <a:solidFill>
                  <a:srgbClr val="F5E7D8"/>
                </a:solidFill>
                <a:latin typeface="Verdana"/>
                <a:cs typeface="Verdana"/>
              </a:rPr>
              <a:t>T</a:t>
            </a:r>
            <a:r>
              <a:rPr sz="2500" spc="125" dirty="0">
                <a:solidFill>
                  <a:srgbClr val="F5E7D8"/>
                </a:solidFill>
                <a:latin typeface="Verdana"/>
                <a:cs typeface="Verdana"/>
              </a:rPr>
              <a:t>O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Relations</a:t>
            </a:r>
            <a:r>
              <a:rPr spc="-300" dirty="0"/>
              <a:t> </a:t>
            </a:r>
            <a:r>
              <a:rPr spc="-25" dirty="0"/>
              <a:t>between</a:t>
            </a:r>
            <a:r>
              <a:rPr spc="-300" dirty="0"/>
              <a:t> </a:t>
            </a:r>
            <a:r>
              <a:rPr spc="-90" dirty="0"/>
              <a:t>Italy</a:t>
            </a:r>
            <a:r>
              <a:rPr spc="-300" dirty="0"/>
              <a:t> </a:t>
            </a:r>
            <a:r>
              <a:rPr spc="-40" dirty="0"/>
              <a:t>and</a:t>
            </a:r>
            <a:r>
              <a:rPr spc="-300" dirty="0"/>
              <a:t> </a:t>
            </a:r>
            <a:r>
              <a:rPr spc="-75" dirty="0"/>
              <a:t>Lithuania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57900" y="955181"/>
            <a:ext cx="8542020" cy="37029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17200"/>
              </a:lnSpc>
              <a:spcBef>
                <a:spcPts val="95"/>
              </a:spcBef>
            </a:pPr>
            <a:r>
              <a:rPr sz="2050" b="1" spc="60" dirty="0">
                <a:solidFill>
                  <a:srgbClr val="FFFFFF"/>
                </a:solidFill>
                <a:latin typeface="Tahoma"/>
                <a:cs typeface="Tahoma"/>
              </a:rPr>
              <a:t>Although Lithuania </a:t>
            </a:r>
            <a:r>
              <a:rPr sz="2050" b="1" spc="55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050" b="1" spc="5" dirty="0">
                <a:solidFill>
                  <a:srgbClr val="FFFFFF"/>
                </a:solidFill>
                <a:latin typeface="Tahoma"/>
                <a:cs typeface="Tahoma"/>
              </a:rPr>
              <a:t>Italy </a:t>
            </a:r>
            <a:r>
              <a:rPr sz="2050" b="1" spc="65" dirty="0">
                <a:solidFill>
                  <a:srgbClr val="FFFFFF"/>
                </a:solidFill>
                <a:latin typeface="Tahoma"/>
                <a:cs typeface="Tahoma"/>
              </a:rPr>
              <a:t>are in different parts </a:t>
            </a:r>
            <a:r>
              <a:rPr sz="2050" b="1" spc="6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050" b="1" spc="25" dirty="0">
                <a:solidFill>
                  <a:srgbClr val="FFFFFF"/>
                </a:solidFill>
                <a:latin typeface="Tahoma"/>
                <a:cs typeface="Tahoma"/>
              </a:rPr>
              <a:t>Europe, </a:t>
            </a:r>
            <a:r>
              <a:rPr sz="2050" b="1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7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050" b="1" spc="70" dirty="0">
                <a:solidFill>
                  <a:srgbClr val="FFFFFF"/>
                </a:solidFill>
                <a:latin typeface="Tahoma"/>
                <a:cs typeface="Tahoma"/>
              </a:rPr>
              <a:t>first </a:t>
            </a:r>
            <a:r>
              <a:rPr sz="2050" b="1" spc="65" dirty="0">
                <a:solidFill>
                  <a:srgbClr val="FFFFFF"/>
                </a:solidFill>
                <a:latin typeface="Tahoma"/>
                <a:cs typeface="Tahoma"/>
              </a:rPr>
              <a:t>cultural ties </a:t>
            </a:r>
            <a:r>
              <a:rPr sz="2050" b="1" spc="60" dirty="0">
                <a:solidFill>
                  <a:srgbClr val="FFFFFF"/>
                </a:solidFill>
                <a:latin typeface="Tahoma"/>
                <a:cs typeface="Tahoma"/>
              </a:rPr>
              <a:t>between </a:t>
            </a:r>
            <a:r>
              <a:rPr sz="2050" b="1" spc="65" dirty="0">
                <a:solidFill>
                  <a:srgbClr val="FFFFFF"/>
                </a:solidFill>
                <a:latin typeface="Tahoma"/>
                <a:cs typeface="Tahoma"/>
              </a:rPr>
              <a:t>these countries </a:t>
            </a:r>
            <a:r>
              <a:rPr sz="2050" b="1" spc="55" dirty="0">
                <a:solidFill>
                  <a:srgbClr val="FFFFFF"/>
                </a:solidFill>
                <a:latin typeface="Tahoma"/>
                <a:cs typeface="Tahoma"/>
              </a:rPr>
              <a:t>can </a:t>
            </a:r>
            <a:r>
              <a:rPr sz="2050" b="1" spc="45" dirty="0">
                <a:solidFill>
                  <a:srgbClr val="FFFFFF"/>
                </a:solidFill>
                <a:latin typeface="Tahoma"/>
                <a:cs typeface="Tahoma"/>
              </a:rPr>
              <a:t>be </a:t>
            </a:r>
            <a:r>
              <a:rPr sz="2050" b="1" spc="60" dirty="0">
                <a:solidFill>
                  <a:srgbClr val="FFFFFF"/>
                </a:solidFill>
                <a:latin typeface="Tahoma"/>
                <a:cs typeface="Tahoma"/>
              </a:rPr>
              <a:t>traced </a:t>
            </a:r>
            <a:r>
              <a:rPr sz="2050" b="1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30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2050" b="1" spc="5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50" b="1" spc="3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050" b="1" spc="13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0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10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050" b="1" spc="5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0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5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50" b="1" spc="7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050" b="1" spc="3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050" b="1" spc="55" dirty="0">
                <a:solidFill>
                  <a:srgbClr val="FFFFFF"/>
                </a:solidFill>
                <a:latin typeface="Tahoma"/>
                <a:cs typeface="Tahoma"/>
              </a:rPr>
              <a:t>ie</a:t>
            </a:r>
            <a:r>
              <a:rPr sz="2050" b="1" spc="7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050" b="1" spc="10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0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70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2050" b="1" spc="5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050" b="1" spc="5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050" b="1" spc="10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050" b="1" spc="5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050" b="1" spc="80" dirty="0">
                <a:solidFill>
                  <a:srgbClr val="FFFFFF"/>
                </a:solidFill>
                <a:latin typeface="Tahoma"/>
                <a:cs typeface="Tahoma"/>
              </a:rPr>
              <a:t>ry</a:t>
            </a:r>
            <a:r>
              <a:rPr sz="20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5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50" b="1" spc="7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050" b="1" spc="4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0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3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050" b="1" spc="5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050" b="1" spc="7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050" b="1" spc="10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050" b="1" spc="5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050" b="1" spc="70" dirty="0">
                <a:solidFill>
                  <a:srgbClr val="FFFFFF"/>
                </a:solidFill>
                <a:latin typeface="Tahoma"/>
                <a:cs typeface="Tahoma"/>
              </a:rPr>
              <a:t>nu</a:t>
            </a:r>
            <a:r>
              <a:rPr sz="2050" b="1" spc="6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0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10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050" b="1" spc="5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0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10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050" b="1" spc="70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2050" b="1" spc="5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050" b="1" spc="5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0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3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050" b="1" spc="5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50" b="1" spc="7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050" b="1" spc="-4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20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-27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050" b="1" spc="7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0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-100" dirty="0">
                <a:solidFill>
                  <a:srgbClr val="FFFFFF"/>
                </a:solidFill>
                <a:latin typeface="Tahoma"/>
                <a:cs typeface="Tahoma"/>
              </a:rPr>
              <a:t>151</a:t>
            </a:r>
            <a:r>
              <a:rPr sz="2050" b="1" spc="-60" dirty="0">
                <a:solidFill>
                  <a:srgbClr val="FFFFFF"/>
                </a:solidFill>
                <a:latin typeface="Tahoma"/>
                <a:cs typeface="Tahoma"/>
              </a:rPr>
              <a:t>8  </a:t>
            </a:r>
            <a:r>
              <a:rPr sz="2050" b="1" spc="35" dirty="0" err="1" smtClean="0">
                <a:solidFill>
                  <a:srgbClr val="FFFFFF"/>
                </a:solidFill>
                <a:latin typeface="Tahoma"/>
                <a:cs typeface="Tahoma"/>
              </a:rPr>
              <a:t>Sigism</a:t>
            </a:r>
            <a:r>
              <a:rPr lang="it-IT" sz="2050" b="1" spc="35" dirty="0" smtClean="0">
                <a:solidFill>
                  <a:srgbClr val="FFFFFF"/>
                </a:solidFill>
                <a:latin typeface="Tahoma"/>
                <a:cs typeface="Tahoma"/>
              </a:rPr>
              <a:t>und</a:t>
            </a:r>
            <a:r>
              <a:rPr sz="2050" b="1" spc="3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-270" dirty="0">
                <a:solidFill>
                  <a:srgbClr val="FFFFFF"/>
                </a:solidFill>
                <a:latin typeface="Tahoma"/>
                <a:cs typeface="Tahoma"/>
              </a:rPr>
              <a:t>II </a:t>
            </a:r>
            <a:r>
              <a:rPr lang="it-IT" sz="2050" b="1" spc="-270" dirty="0" smtClean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2050" b="1" spc="50" dirty="0" smtClean="0">
                <a:solidFill>
                  <a:srgbClr val="FFFFFF"/>
                </a:solidFill>
                <a:latin typeface="Tahoma"/>
                <a:cs typeface="Tahoma"/>
              </a:rPr>
              <a:t>August</a:t>
            </a:r>
            <a:r>
              <a:rPr lang="it-IT" sz="2050" b="1" spc="50" dirty="0" err="1" smtClean="0">
                <a:solidFill>
                  <a:srgbClr val="FFFFFF"/>
                </a:solidFill>
                <a:latin typeface="Tahoma"/>
                <a:cs typeface="Tahoma"/>
              </a:rPr>
              <a:t>us</a:t>
            </a:r>
            <a:r>
              <a:rPr sz="2050" b="1" spc="50" dirty="0" smtClean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2050" b="1" spc="7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050" b="1" spc="20" dirty="0">
                <a:solidFill>
                  <a:srgbClr val="FFFFFF"/>
                </a:solidFill>
                <a:latin typeface="Tahoma"/>
                <a:cs typeface="Tahoma"/>
              </a:rPr>
              <a:t>King </a:t>
            </a:r>
            <a:r>
              <a:rPr sz="2050" b="1" spc="6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050" b="1" spc="35" dirty="0">
                <a:solidFill>
                  <a:srgbClr val="FFFFFF"/>
                </a:solidFill>
                <a:latin typeface="Tahoma"/>
                <a:cs typeface="Tahoma"/>
              </a:rPr>
              <a:t>Poland </a:t>
            </a:r>
            <a:r>
              <a:rPr sz="2050" b="1" spc="55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050" b="1" spc="7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050" b="1" spc="50" dirty="0">
                <a:solidFill>
                  <a:srgbClr val="FFFFFF"/>
                </a:solidFill>
                <a:latin typeface="Tahoma"/>
                <a:cs typeface="Tahoma"/>
              </a:rPr>
              <a:t>Grand </a:t>
            </a:r>
            <a:r>
              <a:rPr sz="2050" b="1" spc="55" dirty="0">
                <a:solidFill>
                  <a:srgbClr val="FFFFFF"/>
                </a:solidFill>
                <a:latin typeface="Tahoma"/>
                <a:cs typeface="Tahoma"/>
              </a:rPr>
              <a:t>Duke </a:t>
            </a:r>
            <a:r>
              <a:rPr sz="2050" b="1" spc="-5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6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55" dirty="0">
                <a:solidFill>
                  <a:srgbClr val="FFFFFF"/>
                </a:solidFill>
                <a:latin typeface="Tahoma"/>
                <a:cs typeface="Tahoma"/>
              </a:rPr>
              <a:t>Lithuania,</a:t>
            </a:r>
            <a:r>
              <a:rPr sz="20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70" dirty="0">
                <a:solidFill>
                  <a:srgbClr val="FFFFFF"/>
                </a:solidFill>
                <a:latin typeface="Tahoma"/>
                <a:cs typeface="Tahoma"/>
              </a:rPr>
              <a:t>married</a:t>
            </a:r>
            <a:r>
              <a:rPr sz="20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40" dirty="0">
                <a:solidFill>
                  <a:srgbClr val="FFFFFF"/>
                </a:solidFill>
                <a:latin typeface="Tahoma"/>
                <a:cs typeface="Tahoma"/>
              </a:rPr>
              <a:t>Bona</a:t>
            </a:r>
            <a:r>
              <a:rPr sz="205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20" dirty="0">
                <a:solidFill>
                  <a:srgbClr val="FFFFFF"/>
                </a:solidFill>
                <a:latin typeface="Tahoma"/>
                <a:cs typeface="Tahoma"/>
              </a:rPr>
              <a:t>Sforza,</a:t>
            </a:r>
            <a:r>
              <a:rPr sz="20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7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0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55" dirty="0">
                <a:solidFill>
                  <a:srgbClr val="FFFFFF"/>
                </a:solidFill>
                <a:latin typeface="Tahoma"/>
                <a:cs typeface="Tahoma"/>
              </a:rPr>
              <a:t>daughter</a:t>
            </a:r>
            <a:r>
              <a:rPr sz="20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6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5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7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0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55" dirty="0">
                <a:solidFill>
                  <a:srgbClr val="FFFFFF"/>
                </a:solidFill>
                <a:latin typeface="Tahoma"/>
                <a:cs typeface="Tahoma"/>
              </a:rPr>
              <a:t>Duke</a:t>
            </a:r>
            <a:r>
              <a:rPr sz="20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6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050" b="1" spc="-5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80" dirty="0">
                <a:solidFill>
                  <a:srgbClr val="FFFFFF"/>
                </a:solidFill>
                <a:latin typeface="Tahoma"/>
                <a:cs typeface="Tahoma"/>
              </a:rPr>
              <a:t>Milan</a:t>
            </a:r>
            <a:r>
              <a:rPr sz="205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45" dirty="0">
                <a:solidFill>
                  <a:srgbClr val="FFFFFF"/>
                </a:solidFill>
                <a:latin typeface="Tahoma"/>
                <a:cs typeface="Tahoma"/>
              </a:rPr>
              <a:t>Gian</a:t>
            </a:r>
            <a:r>
              <a:rPr sz="20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25" dirty="0">
                <a:solidFill>
                  <a:srgbClr val="FFFFFF"/>
                </a:solidFill>
                <a:latin typeface="Tahoma"/>
                <a:cs typeface="Tahoma"/>
              </a:rPr>
              <a:t>Galeazzo</a:t>
            </a:r>
            <a:r>
              <a:rPr sz="205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10" dirty="0">
                <a:solidFill>
                  <a:srgbClr val="FFFFFF"/>
                </a:solidFill>
                <a:latin typeface="Tahoma"/>
                <a:cs typeface="Tahoma"/>
              </a:rPr>
              <a:t>Sforza.</a:t>
            </a:r>
            <a:r>
              <a:rPr sz="20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30" dirty="0">
                <a:solidFill>
                  <a:srgbClr val="FFFFFF"/>
                </a:solidFill>
                <a:latin typeface="Tahoma"/>
                <a:cs typeface="Tahoma"/>
              </a:rPr>
              <a:t>Following</a:t>
            </a:r>
            <a:r>
              <a:rPr sz="205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70" dirty="0">
                <a:solidFill>
                  <a:srgbClr val="FFFFFF"/>
                </a:solidFill>
                <a:latin typeface="Tahoma"/>
                <a:cs typeface="Tahoma"/>
              </a:rPr>
              <a:t>this</a:t>
            </a:r>
            <a:r>
              <a:rPr sz="20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50" dirty="0">
                <a:solidFill>
                  <a:srgbClr val="FFFFFF"/>
                </a:solidFill>
                <a:latin typeface="Tahoma"/>
                <a:cs typeface="Tahoma"/>
              </a:rPr>
              <a:t>marriage,</a:t>
            </a:r>
            <a:r>
              <a:rPr sz="205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7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05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50" dirty="0">
                <a:solidFill>
                  <a:srgbClr val="FFFFFF"/>
                </a:solidFill>
                <a:latin typeface="Tahoma"/>
                <a:cs typeface="Tahoma"/>
              </a:rPr>
              <a:t>Grand </a:t>
            </a:r>
            <a:r>
              <a:rPr sz="2050" b="1" spc="-5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40" dirty="0">
                <a:solidFill>
                  <a:srgbClr val="FFFFFF"/>
                </a:solidFill>
                <a:latin typeface="Tahoma"/>
                <a:cs typeface="Tahoma"/>
              </a:rPr>
              <a:t>Duchess </a:t>
            </a:r>
            <a:r>
              <a:rPr sz="2050" b="1" spc="60" dirty="0">
                <a:solidFill>
                  <a:srgbClr val="FFFFFF"/>
                </a:solidFill>
                <a:latin typeface="Tahoma"/>
                <a:cs typeface="Tahoma"/>
              </a:rPr>
              <a:t>of Lithuania </a:t>
            </a:r>
            <a:r>
              <a:rPr sz="2050" b="1" spc="65" dirty="0">
                <a:solidFill>
                  <a:srgbClr val="FFFFFF"/>
                </a:solidFill>
                <a:latin typeface="Tahoma"/>
                <a:cs typeface="Tahoma"/>
              </a:rPr>
              <a:t>invited </a:t>
            </a:r>
            <a:r>
              <a:rPr sz="2050" b="1" spc="6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2050" b="1" spc="40" dirty="0">
                <a:solidFill>
                  <a:srgbClr val="FFFFFF"/>
                </a:solidFill>
                <a:latin typeface="Tahoma"/>
                <a:cs typeface="Tahoma"/>
              </a:rPr>
              <a:t>large </a:t>
            </a:r>
            <a:r>
              <a:rPr sz="2050" b="1" spc="70" dirty="0">
                <a:solidFill>
                  <a:srgbClr val="FFFFFF"/>
                </a:solidFill>
                <a:latin typeface="Tahoma"/>
                <a:cs typeface="Tahoma"/>
              </a:rPr>
              <a:t>number </a:t>
            </a:r>
            <a:r>
              <a:rPr sz="2050" b="1" spc="6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050" b="1" spc="15" dirty="0">
                <a:solidFill>
                  <a:srgbClr val="FFFFFF"/>
                </a:solidFill>
                <a:latin typeface="Tahoma"/>
                <a:cs typeface="Tahoma"/>
              </a:rPr>
              <a:t>Italian </a:t>
            </a:r>
            <a:r>
              <a:rPr sz="2050" b="1" spc="80" dirty="0">
                <a:solidFill>
                  <a:srgbClr val="FFFFFF"/>
                </a:solidFill>
                <a:latin typeface="Tahoma"/>
                <a:cs typeface="Tahoma"/>
              </a:rPr>
              <a:t>men </a:t>
            </a:r>
            <a:r>
              <a:rPr sz="2050" b="1" spc="6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050" b="1" spc="-5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65" dirty="0">
                <a:solidFill>
                  <a:srgbClr val="FFFFFF"/>
                </a:solidFill>
                <a:latin typeface="Tahoma"/>
                <a:cs typeface="Tahoma"/>
              </a:rPr>
              <a:t>culture </a:t>
            </a:r>
            <a:r>
              <a:rPr sz="2050" b="1" spc="55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050" b="1" spc="80" dirty="0">
                <a:solidFill>
                  <a:srgbClr val="FFFFFF"/>
                </a:solidFill>
                <a:latin typeface="Tahoma"/>
                <a:cs typeface="Tahoma"/>
              </a:rPr>
              <a:t>art </a:t>
            </a:r>
            <a:r>
              <a:rPr sz="2050" b="1" spc="75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2050" b="1" spc="50" dirty="0">
                <a:solidFill>
                  <a:srgbClr val="FFFFFF"/>
                </a:solidFill>
                <a:latin typeface="Tahoma"/>
                <a:cs typeface="Tahoma"/>
              </a:rPr>
              <a:t>Vilnius, </a:t>
            </a:r>
            <a:r>
              <a:rPr lang="it-IT" sz="2050" b="1" spc="60" dirty="0" err="1" smtClean="0">
                <a:solidFill>
                  <a:srgbClr val="FFFFFF"/>
                </a:solidFill>
                <a:latin typeface="Tahoma"/>
                <a:cs typeface="Tahoma"/>
              </a:rPr>
              <a:t>where</a:t>
            </a:r>
            <a:r>
              <a:rPr lang="it-IT" sz="2050" b="1" spc="6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it-IT" sz="2050" b="1" spc="60" dirty="0" err="1" smtClean="0">
                <a:solidFill>
                  <a:srgbClr val="FFFFFF"/>
                </a:solidFill>
                <a:latin typeface="Tahoma"/>
                <a:cs typeface="Tahoma"/>
              </a:rPr>
              <a:t>they</a:t>
            </a:r>
            <a:r>
              <a:rPr lang="it-IT" sz="2050" b="1" spc="6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it-IT" sz="2050" b="1" spc="60" dirty="0" err="1" smtClean="0">
                <a:solidFill>
                  <a:srgbClr val="FFFFFF"/>
                </a:solidFill>
                <a:latin typeface="Tahoma"/>
                <a:cs typeface="Tahoma"/>
              </a:rPr>
              <a:t>helped</a:t>
            </a:r>
            <a:r>
              <a:rPr lang="it-IT" sz="2050" b="1" spc="6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it-IT" sz="2050" b="1" spc="60" dirty="0" err="1" smtClean="0">
                <a:solidFill>
                  <a:srgbClr val="FFFFFF"/>
                </a:solidFill>
                <a:latin typeface="Tahoma"/>
                <a:cs typeface="Tahoma"/>
              </a:rPr>
              <a:t>make</a:t>
            </a:r>
            <a:r>
              <a:rPr sz="2050" b="1" spc="6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7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050" b="1" spc="65" dirty="0">
                <a:solidFill>
                  <a:srgbClr val="FFFFFF"/>
                </a:solidFill>
                <a:latin typeface="Tahoma"/>
                <a:cs typeface="Tahoma"/>
              </a:rPr>
              <a:t>city </a:t>
            </a:r>
            <a:r>
              <a:rPr sz="2050" b="1" spc="60" dirty="0">
                <a:solidFill>
                  <a:srgbClr val="FFFFFF"/>
                </a:solidFill>
                <a:latin typeface="Tahoma"/>
                <a:cs typeface="Tahoma"/>
              </a:rPr>
              <a:t>one of </a:t>
            </a:r>
            <a:r>
              <a:rPr sz="2050" b="1" spc="75" dirty="0">
                <a:solidFill>
                  <a:srgbClr val="FFFFFF"/>
                </a:solidFill>
                <a:latin typeface="Tahoma"/>
                <a:cs typeface="Tahoma"/>
              </a:rPr>
              <a:t>the most </a:t>
            </a:r>
            <a:r>
              <a:rPr sz="2050" b="1" spc="-5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60" dirty="0">
                <a:solidFill>
                  <a:srgbClr val="FFFFFF"/>
                </a:solidFill>
                <a:latin typeface="Tahoma"/>
                <a:cs typeface="Tahoma"/>
              </a:rPr>
              <a:t>beautiful</a:t>
            </a:r>
            <a:r>
              <a:rPr sz="20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55" dirty="0">
                <a:solidFill>
                  <a:srgbClr val="FFFFFF"/>
                </a:solidFill>
                <a:latin typeface="Tahoma"/>
                <a:cs typeface="Tahoma"/>
              </a:rPr>
              <a:t>capitals</a:t>
            </a:r>
            <a:r>
              <a:rPr sz="20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6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7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0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40" dirty="0">
                <a:solidFill>
                  <a:srgbClr val="FFFFFF"/>
                </a:solidFill>
                <a:latin typeface="Tahoma"/>
                <a:cs typeface="Tahoma"/>
              </a:rPr>
              <a:t>European</a:t>
            </a:r>
            <a:r>
              <a:rPr sz="20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35" dirty="0">
                <a:solidFill>
                  <a:srgbClr val="FFFFFF"/>
                </a:solidFill>
                <a:latin typeface="Tahoma"/>
                <a:cs typeface="Tahoma"/>
              </a:rPr>
              <a:t>Renaissance.</a:t>
            </a:r>
            <a:endParaRPr sz="205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9588" y="6440782"/>
            <a:ext cx="8789035" cy="2700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6599"/>
              </a:lnSpc>
              <a:spcBef>
                <a:spcPts val="95"/>
              </a:spcBef>
              <a:tabLst>
                <a:tab pos="7313930" algn="l"/>
              </a:tabLst>
            </a:pPr>
            <a:r>
              <a:rPr sz="2150" b="1" spc="-105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150" b="1" spc="-100" dirty="0">
                <a:solidFill>
                  <a:srgbClr val="FFFFFF"/>
                </a:solidFill>
                <a:latin typeface="Tahoma"/>
                <a:cs typeface="Tahoma"/>
              </a:rPr>
              <a:t>1570 </a:t>
            </a:r>
            <a:r>
              <a:rPr sz="2150" b="1" spc="8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150" b="1" spc="10" dirty="0">
                <a:solidFill>
                  <a:srgbClr val="FFFFFF"/>
                </a:solidFill>
                <a:latin typeface="Tahoma"/>
                <a:cs typeface="Tahoma"/>
              </a:rPr>
              <a:t>Jesuits </a:t>
            </a:r>
            <a:r>
              <a:rPr sz="2150" b="1" spc="60" dirty="0">
                <a:solidFill>
                  <a:srgbClr val="FFFFFF"/>
                </a:solidFill>
                <a:latin typeface="Tahoma"/>
                <a:cs typeface="Tahoma"/>
              </a:rPr>
              <a:t>founded </a:t>
            </a:r>
            <a:r>
              <a:rPr sz="2150" b="1" spc="8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150" b="1" spc="35" dirty="0">
                <a:solidFill>
                  <a:srgbClr val="FFFFFF"/>
                </a:solidFill>
                <a:latin typeface="Tahoma"/>
                <a:cs typeface="Tahoma"/>
              </a:rPr>
              <a:t>college </a:t>
            </a:r>
            <a:r>
              <a:rPr sz="2150" b="1" spc="65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150" b="1" spc="50" dirty="0">
                <a:solidFill>
                  <a:srgbClr val="FFFFFF"/>
                </a:solidFill>
                <a:latin typeface="Tahoma"/>
                <a:cs typeface="Tahoma"/>
              </a:rPr>
              <a:t>Vilnius, </a:t>
            </a:r>
            <a:r>
              <a:rPr sz="2150" b="1" spc="60" dirty="0">
                <a:solidFill>
                  <a:srgbClr val="FFFFFF"/>
                </a:solidFill>
                <a:latin typeface="Tahoma"/>
                <a:cs typeface="Tahoma"/>
              </a:rPr>
              <a:t>which </a:t>
            </a:r>
            <a:r>
              <a:rPr sz="2150" b="1" spc="65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150" b="1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-100" dirty="0">
                <a:solidFill>
                  <a:srgbClr val="FFFFFF"/>
                </a:solidFill>
                <a:latin typeface="Tahoma"/>
                <a:cs typeface="Tahoma"/>
              </a:rPr>
              <a:t>1579 </a:t>
            </a:r>
            <a:r>
              <a:rPr sz="2150" b="1" spc="60" dirty="0">
                <a:solidFill>
                  <a:srgbClr val="FFFFFF"/>
                </a:solidFill>
                <a:latin typeface="Tahoma"/>
                <a:cs typeface="Tahoma"/>
              </a:rPr>
              <a:t>became </a:t>
            </a:r>
            <a:r>
              <a:rPr lang="it-IT" sz="2150" b="1" spc="80" dirty="0" smtClean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2150" b="1" spc="60" dirty="0" smtClean="0">
                <a:solidFill>
                  <a:srgbClr val="FFFFFF"/>
                </a:solidFill>
                <a:latin typeface="Tahoma"/>
                <a:cs typeface="Tahoma"/>
              </a:rPr>
              <a:t>University</a:t>
            </a:r>
            <a:r>
              <a:rPr sz="2150" b="1" spc="60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2150" b="1" spc="55" dirty="0">
                <a:solidFill>
                  <a:srgbClr val="FFFFFF"/>
                </a:solidFill>
                <a:latin typeface="Tahoma"/>
                <a:cs typeface="Tahoma"/>
              </a:rPr>
              <a:t>approved </a:t>
            </a:r>
            <a:r>
              <a:rPr sz="2150" b="1" spc="70" dirty="0">
                <a:solidFill>
                  <a:srgbClr val="FFFFFF"/>
                </a:solidFill>
                <a:latin typeface="Tahoma"/>
                <a:cs typeface="Tahoma"/>
              </a:rPr>
              <a:t>with </a:t>
            </a:r>
            <a:r>
              <a:rPr sz="2150" b="1" spc="8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150" b="1" spc="55" dirty="0">
                <a:solidFill>
                  <a:srgbClr val="FFFFFF"/>
                </a:solidFill>
                <a:latin typeface="Tahoma"/>
                <a:cs typeface="Tahoma"/>
              </a:rPr>
              <a:t>decrees </a:t>
            </a:r>
            <a:r>
              <a:rPr sz="2150" b="1" spc="65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150" b="1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30" dirty="0" smtClean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lang="it-IT" sz="2150" b="1" spc="30" dirty="0" err="1" smtClean="0">
                <a:solidFill>
                  <a:srgbClr val="FFFFFF"/>
                </a:solidFill>
                <a:latin typeface="Tahoma"/>
                <a:cs typeface="Tahoma"/>
              </a:rPr>
              <a:t>ope</a:t>
            </a:r>
            <a:r>
              <a:rPr sz="2150" b="1" spc="-6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45" dirty="0" err="1" smtClean="0">
                <a:solidFill>
                  <a:srgbClr val="FFFFFF"/>
                </a:solidFill>
                <a:latin typeface="Tahoma"/>
                <a:cs typeface="Tahoma"/>
              </a:rPr>
              <a:t>Gregor</a:t>
            </a:r>
            <a:r>
              <a:rPr lang="it-IT" sz="2150" b="1" spc="45" dirty="0" smtClean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150" b="1" spc="-6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-190" dirty="0">
                <a:solidFill>
                  <a:srgbClr val="FFFFFF"/>
                </a:solidFill>
                <a:latin typeface="Tahoma"/>
                <a:cs typeface="Tahoma"/>
              </a:rPr>
              <a:t>XIII</a:t>
            </a:r>
            <a:r>
              <a:rPr sz="215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6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15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8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15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70" dirty="0">
                <a:solidFill>
                  <a:srgbClr val="FFFFFF"/>
                </a:solidFill>
                <a:latin typeface="Tahoma"/>
                <a:cs typeface="Tahoma"/>
              </a:rPr>
              <a:t>ruler</a:t>
            </a:r>
            <a:r>
              <a:rPr sz="215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40" dirty="0">
                <a:solidFill>
                  <a:srgbClr val="FFFFFF"/>
                </a:solidFill>
                <a:latin typeface="Tahoma"/>
                <a:cs typeface="Tahoma"/>
              </a:rPr>
              <a:t>Steponas</a:t>
            </a:r>
            <a:r>
              <a:rPr sz="215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40" dirty="0">
                <a:solidFill>
                  <a:srgbClr val="FFFFFF"/>
                </a:solidFill>
                <a:latin typeface="Tahoma"/>
                <a:cs typeface="Tahoma"/>
              </a:rPr>
              <a:t>Batoras.	</a:t>
            </a:r>
            <a:r>
              <a:rPr sz="2150" b="1" spc="100" dirty="0">
                <a:solidFill>
                  <a:srgbClr val="FFFFFF"/>
                </a:solidFill>
                <a:latin typeface="Tahoma"/>
                <a:cs typeface="Tahoma"/>
              </a:rPr>
              <a:t>Many </a:t>
            </a:r>
            <a:r>
              <a:rPr sz="2150" b="1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50" dirty="0">
                <a:solidFill>
                  <a:srgbClr val="FFFFFF"/>
                </a:solidFill>
                <a:latin typeface="Tahoma"/>
                <a:cs typeface="Tahoma"/>
              </a:rPr>
              <a:t>young</a:t>
            </a:r>
            <a:r>
              <a:rPr sz="215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20" dirty="0">
                <a:solidFill>
                  <a:srgbClr val="FFFFFF"/>
                </a:solidFill>
                <a:latin typeface="Tahoma"/>
                <a:cs typeface="Tahoma"/>
              </a:rPr>
              <a:t>Italians</a:t>
            </a:r>
            <a:r>
              <a:rPr sz="215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70" dirty="0">
                <a:solidFill>
                  <a:srgbClr val="FFFFFF"/>
                </a:solidFill>
                <a:latin typeface="Tahoma"/>
                <a:cs typeface="Tahoma"/>
              </a:rPr>
              <a:t>came</a:t>
            </a:r>
            <a:r>
              <a:rPr sz="215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70" dirty="0">
                <a:solidFill>
                  <a:srgbClr val="FFFFFF"/>
                </a:solidFill>
                <a:latin typeface="Tahoma"/>
                <a:cs typeface="Tahoma"/>
              </a:rPr>
              <a:t>here</a:t>
            </a:r>
            <a:r>
              <a:rPr sz="215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8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15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70" dirty="0">
                <a:solidFill>
                  <a:srgbClr val="FFFFFF"/>
                </a:solidFill>
                <a:latin typeface="Tahoma"/>
                <a:cs typeface="Tahoma"/>
              </a:rPr>
              <a:t>study</a:t>
            </a:r>
            <a:r>
              <a:rPr sz="215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60" dirty="0">
                <a:solidFill>
                  <a:srgbClr val="FFFFFF"/>
                </a:solidFill>
                <a:latin typeface="Tahoma"/>
                <a:cs typeface="Tahoma"/>
              </a:rPr>
              <a:t>while</a:t>
            </a:r>
            <a:r>
              <a:rPr sz="215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65" dirty="0">
                <a:solidFill>
                  <a:srgbClr val="FFFFFF"/>
                </a:solidFill>
                <a:latin typeface="Tahoma"/>
                <a:cs typeface="Tahoma"/>
              </a:rPr>
              <a:t>Lithuanian</a:t>
            </a:r>
            <a:r>
              <a:rPr sz="215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70" dirty="0">
                <a:solidFill>
                  <a:srgbClr val="FFFFFF"/>
                </a:solidFill>
                <a:latin typeface="Tahoma"/>
                <a:cs typeface="Tahoma"/>
              </a:rPr>
              <a:t>students </a:t>
            </a:r>
            <a:r>
              <a:rPr sz="2150" b="1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60" dirty="0">
                <a:solidFill>
                  <a:srgbClr val="FFFFFF"/>
                </a:solidFill>
                <a:latin typeface="Tahoma"/>
                <a:cs typeface="Tahoma"/>
              </a:rPr>
              <a:t>satisfied </a:t>
            </a:r>
            <a:r>
              <a:rPr sz="2150" b="1" spc="75" dirty="0">
                <a:solidFill>
                  <a:srgbClr val="FFFFFF"/>
                </a:solidFill>
                <a:latin typeface="Tahoma"/>
                <a:cs typeface="Tahoma"/>
              </a:rPr>
              <a:t>their thirst </a:t>
            </a:r>
            <a:r>
              <a:rPr sz="2150" b="1" spc="70" dirty="0">
                <a:solidFill>
                  <a:srgbClr val="FFFFFF"/>
                </a:solidFill>
                <a:latin typeface="Tahoma"/>
                <a:cs typeface="Tahoma"/>
              </a:rPr>
              <a:t>for </a:t>
            </a:r>
            <a:r>
              <a:rPr sz="2150" b="1" spc="55" dirty="0">
                <a:solidFill>
                  <a:srgbClr val="FFFFFF"/>
                </a:solidFill>
                <a:latin typeface="Tahoma"/>
                <a:cs typeface="Tahoma"/>
              </a:rPr>
              <a:t>knowledge </a:t>
            </a:r>
            <a:r>
              <a:rPr sz="2150" b="1" spc="65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150" b="1" spc="8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150" b="1" spc="65" dirty="0">
                <a:solidFill>
                  <a:srgbClr val="FFFFFF"/>
                </a:solidFill>
                <a:latin typeface="Tahoma"/>
                <a:cs typeface="Tahoma"/>
              </a:rPr>
              <a:t>universities of </a:t>
            </a:r>
            <a:r>
              <a:rPr sz="2150" b="1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30" dirty="0">
                <a:solidFill>
                  <a:srgbClr val="FFFFFF"/>
                </a:solidFill>
                <a:latin typeface="Tahoma"/>
                <a:cs typeface="Tahoma"/>
              </a:rPr>
              <a:t>Bologna, </a:t>
            </a:r>
            <a:r>
              <a:rPr sz="2150" b="1" spc="35" dirty="0">
                <a:solidFill>
                  <a:srgbClr val="FFFFFF"/>
                </a:solidFill>
                <a:latin typeface="Tahoma"/>
                <a:cs typeface="Tahoma"/>
              </a:rPr>
              <a:t>Padova, </a:t>
            </a:r>
            <a:r>
              <a:rPr sz="2150" b="1" spc="30" dirty="0">
                <a:solidFill>
                  <a:srgbClr val="FFFFFF"/>
                </a:solidFill>
                <a:latin typeface="Tahoma"/>
                <a:cs typeface="Tahoma"/>
              </a:rPr>
              <a:t>Siena </a:t>
            </a:r>
            <a:r>
              <a:rPr sz="2150" b="1" spc="60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150" b="1" spc="20" dirty="0">
                <a:solidFill>
                  <a:srgbClr val="FFFFFF"/>
                </a:solidFill>
                <a:latin typeface="Tahoma"/>
                <a:cs typeface="Tahoma"/>
              </a:rPr>
              <a:t>Rome. </a:t>
            </a:r>
            <a:r>
              <a:rPr sz="2150" b="1" spc="50" dirty="0">
                <a:solidFill>
                  <a:srgbClr val="FFFFFF"/>
                </a:solidFill>
                <a:latin typeface="Tahoma"/>
                <a:cs typeface="Tahoma"/>
              </a:rPr>
              <a:t>Student exchange </a:t>
            </a:r>
            <a:r>
              <a:rPr sz="2150" b="1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60" dirty="0">
                <a:solidFill>
                  <a:srgbClr val="FFFFFF"/>
                </a:solidFill>
                <a:latin typeface="Tahoma"/>
                <a:cs typeface="Tahoma"/>
              </a:rPr>
              <a:t>continued</a:t>
            </a:r>
            <a:r>
              <a:rPr sz="21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55" dirty="0">
                <a:solidFill>
                  <a:srgbClr val="FFFFFF"/>
                </a:solidFill>
                <a:latin typeface="Tahoma"/>
                <a:cs typeface="Tahoma"/>
              </a:rPr>
              <a:t>well</a:t>
            </a:r>
            <a:r>
              <a:rPr sz="215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70" dirty="0">
                <a:solidFill>
                  <a:srgbClr val="FFFFFF"/>
                </a:solidFill>
                <a:latin typeface="Tahoma"/>
                <a:cs typeface="Tahoma"/>
              </a:rPr>
              <a:t>into</a:t>
            </a:r>
            <a:r>
              <a:rPr sz="21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8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15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70" dirty="0">
                <a:solidFill>
                  <a:srgbClr val="FFFFFF"/>
                </a:solidFill>
                <a:latin typeface="Tahoma"/>
                <a:cs typeface="Tahoma"/>
              </a:rPr>
              <a:t>sixteenth</a:t>
            </a:r>
            <a:r>
              <a:rPr sz="215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6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1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70" dirty="0">
                <a:solidFill>
                  <a:srgbClr val="FFFFFF"/>
                </a:solidFill>
                <a:latin typeface="Tahoma"/>
                <a:cs typeface="Tahoma"/>
              </a:rPr>
              <a:t>seventeenth</a:t>
            </a:r>
            <a:r>
              <a:rPr sz="215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55" dirty="0">
                <a:solidFill>
                  <a:srgbClr val="FFFFFF"/>
                </a:solidFill>
                <a:latin typeface="Tahoma"/>
                <a:cs typeface="Tahoma"/>
              </a:rPr>
              <a:t>centuries.</a:t>
            </a:r>
            <a:endParaRPr sz="215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4778" y="2197895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>
                <a:moveTo>
                  <a:pt x="0" y="0"/>
                </a:moveTo>
                <a:lnTo>
                  <a:pt x="6496108" y="0"/>
                </a:lnTo>
              </a:path>
            </a:pathLst>
          </a:custGeom>
          <a:ln w="114299">
            <a:solidFill>
              <a:srgbClr val="F5E7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307" y="2734784"/>
            <a:ext cx="7953374" cy="56387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2375" y="828897"/>
            <a:ext cx="10821035" cy="1427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>
                <a:latin typeface="Tahoma"/>
                <a:cs typeface="Tahoma"/>
              </a:rPr>
              <a:t>Music</a:t>
            </a:r>
            <a:r>
              <a:rPr spc="-350" dirty="0">
                <a:latin typeface="Tahoma"/>
                <a:cs typeface="Tahoma"/>
              </a:rPr>
              <a:t> </a:t>
            </a:r>
            <a:r>
              <a:rPr spc="75" dirty="0">
                <a:latin typeface="Tahoma"/>
                <a:cs typeface="Tahoma"/>
              </a:rPr>
              <a:t>and</a:t>
            </a:r>
            <a:r>
              <a:rPr spc="-345" dirty="0">
                <a:latin typeface="Tahoma"/>
                <a:cs typeface="Tahoma"/>
              </a:rPr>
              <a:t> </a:t>
            </a:r>
            <a:r>
              <a:rPr spc="25" dirty="0" err="1" smtClean="0">
                <a:latin typeface="Tahoma"/>
                <a:cs typeface="Tahoma"/>
              </a:rPr>
              <a:t>Theat</a:t>
            </a:r>
            <a:r>
              <a:rPr lang="it-IT" spc="25" dirty="0" smtClean="0">
                <a:latin typeface="Tahoma"/>
                <a:cs typeface="Tahoma"/>
              </a:rPr>
              <a:t>re</a:t>
            </a:r>
            <a:endParaRPr spc="25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7379" y="2489536"/>
            <a:ext cx="7746365" cy="6872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100"/>
              </a:lnSpc>
              <a:spcBef>
                <a:spcPts val="100"/>
              </a:spcBef>
            </a:pPr>
            <a:r>
              <a:rPr sz="2300" b="1" spc="45" dirty="0">
                <a:solidFill>
                  <a:srgbClr val="FFFFFF"/>
                </a:solidFill>
                <a:latin typeface="Tahoma"/>
                <a:cs typeface="Tahoma"/>
              </a:rPr>
              <a:t>Furthermore, </a:t>
            </a:r>
            <a:r>
              <a:rPr sz="2300" b="1" spc="55" dirty="0">
                <a:solidFill>
                  <a:srgbClr val="FFFFFF"/>
                </a:solidFill>
                <a:latin typeface="Tahoma"/>
                <a:cs typeface="Tahoma"/>
              </a:rPr>
              <a:t>a beautiful </a:t>
            </a:r>
            <a:r>
              <a:rPr sz="2300" b="1" spc="60" dirty="0">
                <a:solidFill>
                  <a:srgbClr val="FFFFFF"/>
                </a:solidFill>
                <a:latin typeface="Tahoma"/>
                <a:cs typeface="Tahoma"/>
              </a:rPr>
              <a:t>tradition </a:t>
            </a:r>
            <a:r>
              <a:rPr sz="2300" b="1" spc="50" dirty="0">
                <a:solidFill>
                  <a:srgbClr val="FFFFFF"/>
                </a:solidFill>
                <a:latin typeface="Tahoma"/>
                <a:cs typeface="Tahoma"/>
              </a:rPr>
              <a:t>connects </a:t>
            </a:r>
            <a:r>
              <a:rPr sz="2300" b="1" spc="7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300" b="1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50" dirty="0">
                <a:solidFill>
                  <a:srgbClr val="FFFFFF"/>
                </a:solidFill>
                <a:latin typeface="Tahoma"/>
                <a:cs typeface="Tahoma"/>
              </a:rPr>
              <a:t>musicians </a:t>
            </a:r>
            <a:r>
              <a:rPr sz="2300" b="1" spc="45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300" b="1" spc="60" dirty="0">
                <a:solidFill>
                  <a:srgbClr val="FFFFFF"/>
                </a:solidFill>
                <a:latin typeface="Tahoma"/>
                <a:cs typeface="Tahoma"/>
              </a:rPr>
              <a:t>artists </a:t>
            </a:r>
            <a:r>
              <a:rPr sz="2300" b="1" spc="55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300" b="1" spc="7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300" b="1" spc="60" dirty="0">
                <a:solidFill>
                  <a:srgbClr val="FFFFFF"/>
                </a:solidFill>
                <a:latin typeface="Tahoma"/>
                <a:cs typeface="Tahoma"/>
              </a:rPr>
              <a:t>two </a:t>
            </a:r>
            <a:r>
              <a:rPr sz="2300" b="1" spc="40" dirty="0">
                <a:solidFill>
                  <a:srgbClr val="FFFFFF"/>
                </a:solidFill>
                <a:latin typeface="Tahoma"/>
                <a:cs typeface="Tahoma"/>
              </a:rPr>
              <a:t>countries. </a:t>
            </a:r>
            <a:r>
              <a:rPr sz="2300" b="1" spc="-10" dirty="0">
                <a:solidFill>
                  <a:srgbClr val="FFFFFF"/>
                </a:solidFill>
                <a:latin typeface="Tahoma"/>
                <a:cs typeface="Tahoma"/>
              </a:rPr>
              <a:t>Italy </a:t>
            </a:r>
            <a:r>
              <a:rPr lang="it-IT" sz="2300" b="1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4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50" dirty="0">
                <a:solidFill>
                  <a:srgbClr val="FFFFFF"/>
                </a:solidFill>
                <a:latin typeface="Tahoma"/>
                <a:cs typeface="Tahoma"/>
              </a:rPr>
              <a:t>has always </a:t>
            </a:r>
            <a:r>
              <a:rPr sz="2300" b="1" spc="60" dirty="0">
                <a:solidFill>
                  <a:srgbClr val="FFFFFF"/>
                </a:solidFill>
                <a:latin typeface="Tahoma"/>
                <a:cs typeface="Tahoma"/>
              </a:rPr>
              <a:t>attracted </a:t>
            </a:r>
            <a:r>
              <a:rPr sz="2300" b="1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55" dirty="0">
                <a:solidFill>
                  <a:srgbClr val="FFFFFF"/>
                </a:solidFill>
                <a:latin typeface="Tahoma"/>
                <a:cs typeface="Tahoma"/>
              </a:rPr>
              <a:t>Lithuanian </a:t>
            </a:r>
            <a:r>
              <a:rPr sz="2300" b="1" spc="25" dirty="0">
                <a:solidFill>
                  <a:srgbClr val="FFFFFF"/>
                </a:solidFill>
                <a:latin typeface="Tahoma"/>
                <a:cs typeface="Tahoma"/>
              </a:rPr>
              <a:t>singers. </a:t>
            </a:r>
            <a:r>
              <a:rPr sz="2300" b="1" spc="55" dirty="0">
                <a:solidFill>
                  <a:srgbClr val="FFFFFF"/>
                </a:solidFill>
                <a:latin typeface="Tahoma"/>
                <a:cs typeface="Tahoma"/>
              </a:rPr>
              <a:t>Lithuanian </a:t>
            </a:r>
            <a:r>
              <a:rPr sz="2300" b="1" spc="60" dirty="0">
                <a:solidFill>
                  <a:srgbClr val="FFFFFF"/>
                </a:solidFill>
                <a:latin typeface="Tahoma"/>
                <a:cs typeface="Tahoma"/>
              </a:rPr>
              <a:t>artists </a:t>
            </a:r>
            <a:r>
              <a:rPr sz="2300" b="1" spc="45" dirty="0">
                <a:solidFill>
                  <a:srgbClr val="FFFFFF"/>
                </a:solidFill>
                <a:latin typeface="Tahoma"/>
                <a:cs typeface="Tahoma"/>
              </a:rPr>
              <a:t>such as </a:t>
            </a:r>
            <a:r>
              <a:rPr sz="2300" b="1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35" dirty="0">
                <a:solidFill>
                  <a:srgbClr val="FFFFFF"/>
                </a:solidFill>
                <a:latin typeface="Tahoma"/>
                <a:cs typeface="Tahoma"/>
              </a:rPr>
              <a:t>Kipras </a:t>
            </a:r>
            <a:r>
              <a:rPr sz="2300" b="1" spc="45" dirty="0">
                <a:solidFill>
                  <a:srgbClr val="FFFFFF"/>
                </a:solidFill>
                <a:latin typeface="Tahoma"/>
                <a:cs typeface="Tahoma"/>
              </a:rPr>
              <a:t>Petrauskas, </a:t>
            </a:r>
            <a:r>
              <a:rPr sz="2300" b="1" spc="65" dirty="0">
                <a:solidFill>
                  <a:srgbClr val="FFFFFF"/>
                </a:solidFill>
                <a:latin typeface="Tahoma"/>
                <a:cs typeface="Tahoma"/>
              </a:rPr>
              <a:t>Antanas </a:t>
            </a:r>
            <a:r>
              <a:rPr sz="2300" b="1" spc="25" dirty="0">
                <a:solidFill>
                  <a:srgbClr val="FFFFFF"/>
                </a:solidFill>
                <a:latin typeface="Tahoma"/>
                <a:cs typeface="Tahoma"/>
              </a:rPr>
              <a:t>Sodeika, </a:t>
            </a:r>
            <a:r>
              <a:rPr sz="2300" b="1" spc="-15" dirty="0">
                <a:solidFill>
                  <a:srgbClr val="FFFFFF"/>
                </a:solidFill>
                <a:latin typeface="Tahoma"/>
                <a:cs typeface="Tahoma"/>
              </a:rPr>
              <a:t>Irena </a:t>
            </a:r>
            <a:r>
              <a:rPr sz="23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60" dirty="0">
                <a:solidFill>
                  <a:srgbClr val="FFFFFF"/>
                </a:solidFill>
                <a:latin typeface="Tahoma"/>
                <a:cs typeface="Tahoma"/>
              </a:rPr>
              <a:t>Milkevičiūtė, </a:t>
            </a:r>
            <a:r>
              <a:rPr sz="2300" b="1" spc="45" dirty="0">
                <a:solidFill>
                  <a:srgbClr val="FFFFFF"/>
                </a:solidFill>
                <a:latin typeface="Tahoma"/>
                <a:cs typeface="Tahoma"/>
              </a:rPr>
              <a:t>Vaclovas </a:t>
            </a:r>
            <a:r>
              <a:rPr sz="2300" b="1" spc="40" dirty="0">
                <a:solidFill>
                  <a:srgbClr val="FFFFFF"/>
                </a:solidFill>
                <a:latin typeface="Tahoma"/>
                <a:cs typeface="Tahoma"/>
              </a:rPr>
              <a:t>Daunoras </a:t>
            </a:r>
            <a:r>
              <a:rPr sz="2300" b="1" spc="50" dirty="0">
                <a:solidFill>
                  <a:srgbClr val="FFFFFF"/>
                </a:solidFill>
                <a:latin typeface="Tahoma"/>
                <a:cs typeface="Tahoma"/>
              </a:rPr>
              <a:t>perfected </a:t>
            </a:r>
            <a:r>
              <a:rPr sz="2300" b="1" spc="65" dirty="0">
                <a:solidFill>
                  <a:srgbClr val="FFFFFF"/>
                </a:solidFill>
                <a:latin typeface="Tahoma"/>
                <a:cs typeface="Tahoma"/>
              </a:rPr>
              <a:t>their </a:t>
            </a:r>
            <a:r>
              <a:rPr sz="2300" b="1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65" dirty="0">
                <a:solidFill>
                  <a:srgbClr val="FFFFFF"/>
                </a:solidFill>
                <a:latin typeface="Tahoma"/>
                <a:cs typeface="Tahoma"/>
              </a:rPr>
              <a:t>talent </a:t>
            </a:r>
            <a:r>
              <a:rPr sz="2300" b="1" spc="55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300" b="1" spc="-10" dirty="0">
                <a:solidFill>
                  <a:srgbClr val="FFFFFF"/>
                </a:solidFill>
                <a:latin typeface="Tahoma"/>
                <a:cs typeface="Tahoma"/>
              </a:rPr>
              <a:t>Italy, </a:t>
            </a:r>
            <a:r>
              <a:rPr sz="2300" b="1" spc="50" dirty="0">
                <a:solidFill>
                  <a:srgbClr val="FFFFFF"/>
                </a:solidFill>
                <a:latin typeface="Tahoma"/>
                <a:cs typeface="Tahoma"/>
              </a:rPr>
              <a:t>while today's opera </a:t>
            </a:r>
            <a:r>
              <a:rPr sz="2300" b="1" spc="35" dirty="0">
                <a:solidFill>
                  <a:srgbClr val="FFFFFF"/>
                </a:solidFill>
                <a:latin typeface="Tahoma"/>
                <a:cs typeface="Tahoma"/>
              </a:rPr>
              <a:t>singer </a:t>
            </a:r>
            <a:r>
              <a:rPr sz="2300" b="1" spc="50" dirty="0">
                <a:solidFill>
                  <a:srgbClr val="FFFFFF"/>
                </a:solidFill>
                <a:latin typeface="Tahoma"/>
                <a:cs typeface="Tahoma"/>
              </a:rPr>
              <a:t>Violeta </a:t>
            </a:r>
            <a:r>
              <a:rPr sz="2300" b="1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60" dirty="0">
                <a:solidFill>
                  <a:srgbClr val="FFFFFF"/>
                </a:solidFill>
                <a:latin typeface="Tahoma"/>
                <a:cs typeface="Tahoma"/>
              </a:rPr>
              <a:t>Urmana </a:t>
            </a:r>
            <a:r>
              <a:rPr sz="2300" b="1" spc="50" dirty="0">
                <a:solidFill>
                  <a:srgbClr val="FFFFFF"/>
                </a:solidFill>
                <a:latin typeface="Tahoma"/>
                <a:cs typeface="Tahoma"/>
              </a:rPr>
              <a:t>has </a:t>
            </a:r>
            <a:r>
              <a:rPr sz="2300" b="1" spc="45" dirty="0">
                <a:solidFill>
                  <a:srgbClr val="FFFFFF"/>
                </a:solidFill>
                <a:latin typeface="Tahoma"/>
                <a:cs typeface="Tahoma"/>
              </a:rPr>
              <a:t>achieved </a:t>
            </a:r>
            <a:r>
              <a:rPr sz="2300" b="1" spc="40" dirty="0">
                <a:solidFill>
                  <a:srgbClr val="FFFFFF"/>
                </a:solidFill>
                <a:latin typeface="Tahoma"/>
                <a:cs typeface="Tahoma"/>
              </a:rPr>
              <a:t>great </a:t>
            </a:r>
            <a:r>
              <a:rPr sz="2300" b="1" spc="35" dirty="0">
                <a:solidFill>
                  <a:srgbClr val="FFFFFF"/>
                </a:solidFill>
                <a:latin typeface="Tahoma"/>
                <a:cs typeface="Tahoma"/>
              </a:rPr>
              <a:t>success </a:t>
            </a:r>
            <a:r>
              <a:rPr sz="2300" b="1" spc="40" dirty="0" smtClean="0">
                <a:solidFill>
                  <a:srgbClr val="FFFFFF"/>
                </a:solidFill>
                <a:latin typeface="Tahoma"/>
                <a:cs typeface="Tahoma"/>
              </a:rPr>
              <a:t>among </a:t>
            </a:r>
            <a:r>
              <a:rPr sz="2300" b="1" spc="5" dirty="0" smtClean="0">
                <a:solidFill>
                  <a:srgbClr val="FFFFFF"/>
                </a:solidFill>
                <a:latin typeface="Tahoma"/>
                <a:cs typeface="Tahoma"/>
              </a:rPr>
              <a:t>Italian </a:t>
            </a:r>
            <a:r>
              <a:rPr sz="2300" b="1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45" dirty="0" smtClean="0">
                <a:solidFill>
                  <a:srgbClr val="FFFFFF"/>
                </a:solidFill>
                <a:latin typeface="Tahoma"/>
                <a:cs typeface="Tahoma"/>
              </a:rPr>
              <a:t>audience </a:t>
            </a:r>
            <a:r>
              <a:rPr sz="2300" b="1" spc="45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300" b="1" spc="60" dirty="0">
                <a:solidFill>
                  <a:srgbClr val="FFFFFF"/>
                </a:solidFill>
                <a:latin typeface="Tahoma"/>
                <a:cs typeface="Tahoma"/>
              </a:rPr>
              <a:t>performs </a:t>
            </a:r>
            <a:r>
              <a:rPr sz="2300" b="1" spc="55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300" b="1" spc="70" dirty="0">
                <a:solidFill>
                  <a:srgbClr val="FFFFFF"/>
                </a:solidFill>
                <a:latin typeface="Tahoma"/>
                <a:cs typeface="Tahoma"/>
              </a:rPr>
              <a:t>the most </a:t>
            </a:r>
            <a:r>
              <a:rPr sz="2300" b="1" spc="60" dirty="0">
                <a:solidFill>
                  <a:srgbClr val="FFFFFF"/>
                </a:solidFill>
                <a:latin typeface="Tahoma"/>
                <a:cs typeface="Tahoma"/>
              </a:rPr>
              <a:t>famous </a:t>
            </a:r>
            <a:r>
              <a:rPr sz="2300" b="1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65" dirty="0" err="1" smtClean="0">
                <a:solidFill>
                  <a:srgbClr val="FFFFFF"/>
                </a:solidFill>
                <a:latin typeface="Tahoma"/>
                <a:cs typeface="Tahoma"/>
              </a:rPr>
              <a:t>theat</a:t>
            </a:r>
            <a:r>
              <a:rPr lang="it-IT" sz="2300" b="1" spc="65" dirty="0" smtClean="0">
                <a:solidFill>
                  <a:srgbClr val="FFFFFF"/>
                </a:solidFill>
                <a:latin typeface="Tahoma"/>
                <a:cs typeface="Tahoma"/>
              </a:rPr>
              <a:t>res</a:t>
            </a:r>
            <a:r>
              <a:rPr sz="2300" b="1" spc="-8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5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3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-45" dirty="0">
                <a:solidFill>
                  <a:srgbClr val="FFFFFF"/>
                </a:solidFill>
                <a:latin typeface="Tahoma"/>
                <a:cs typeface="Tahoma"/>
              </a:rPr>
              <a:t>Italy.In</a:t>
            </a:r>
            <a:r>
              <a:rPr sz="23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-10" dirty="0">
                <a:solidFill>
                  <a:srgbClr val="FFFFFF"/>
                </a:solidFill>
                <a:latin typeface="Tahoma"/>
                <a:cs typeface="Tahoma"/>
              </a:rPr>
              <a:t>Italy</a:t>
            </a:r>
            <a:r>
              <a:rPr sz="23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7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30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60" dirty="0">
                <a:solidFill>
                  <a:srgbClr val="FFFFFF"/>
                </a:solidFill>
                <a:latin typeface="Tahoma"/>
                <a:cs typeface="Tahoma"/>
              </a:rPr>
              <a:t>tradition</a:t>
            </a:r>
            <a:r>
              <a:rPr sz="23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5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3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55" dirty="0">
                <a:solidFill>
                  <a:srgbClr val="FFFFFF"/>
                </a:solidFill>
                <a:latin typeface="Tahoma"/>
                <a:cs typeface="Tahoma"/>
              </a:rPr>
              <a:t>Lithuanian </a:t>
            </a:r>
            <a:r>
              <a:rPr sz="2300" b="1" spc="-6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70" dirty="0" err="1" smtClean="0">
                <a:solidFill>
                  <a:srgbClr val="FFFFFF"/>
                </a:solidFill>
                <a:latin typeface="Tahoma"/>
                <a:cs typeface="Tahoma"/>
              </a:rPr>
              <a:t>thea</a:t>
            </a:r>
            <a:r>
              <a:rPr lang="it-IT" sz="2300" b="1" spc="70" dirty="0" smtClean="0">
                <a:solidFill>
                  <a:srgbClr val="FFFFFF"/>
                </a:solidFill>
                <a:latin typeface="Tahoma"/>
                <a:cs typeface="Tahoma"/>
              </a:rPr>
              <a:t>tre</a:t>
            </a:r>
            <a:r>
              <a:rPr sz="2300" b="1" spc="7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45" dirty="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sz="2300" b="1" spc="65" dirty="0">
                <a:solidFill>
                  <a:srgbClr val="FFFFFF"/>
                </a:solidFill>
                <a:latin typeface="Tahoma"/>
                <a:cs typeface="Tahoma"/>
              </a:rPr>
              <a:t>very </a:t>
            </a:r>
            <a:r>
              <a:rPr sz="2300" b="1" spc="45" dirty="0">
                <a:solidFill>
                  <a:srgbClr val="FFFFFF"/>
                </a:solidFill>
                <a:latin typeface="Tahoma"/>
                <a:cs typeface="Tahoma"/>
              </a:rPr>
              <a:t>well known. </a:t>
            </a:r>
            <a:r>
              <a:rPr sz="2300" b="1" spc="5" dirty="0">
                <a:solidFill>
                  <a:srgbClr val="FFFFFF"/>
                </a:solidFill>
                <a:latin typeface="Tahoma"/>
                <a:cs typeface="Tahoma"/>
              </a:rPr>
              <a:t>For </a:t>
            </a:r>
            <a:r>
              <a:rPr sz="2300" b="1" spc="55" dirty="0">
                <a:solidFill>
                  <a:srgbClr val="FFFFFF"/>
                </a:solidFill>
                <a:latin typeface="Tahoma"/>
                <a:cs typeface="Tahoma"/>
              </a:rPr>
              <a:t>years </a:t>
            </a:r>
            <a:r>
              <a:rPr sz="2300" b="1" spc="30" dirty="0">
                <a:solidFill>
                  <a:srgbClr val="FFFFFF"/>
                </a:solidFill>
                <a:latin typeface="Tahoma"/>
                <a:cs typeface="Tahoma"/>
              </a:rPr>
              <a:t>now, </a:t>
            </a:r>
            <a:r>
              <a:rPr sz="2300" b="1" spc="7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300" b="1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5" dirty="0">
                <a:solidFill>
                  <a:srgbClr val="FFFFFF"/>
                </a:solidFill>
                <a:latin typeface="Tahoma"/>
                <a:cs typeface="Tahoma"/>
              </a:rPr>
              <a:t>Italian</a:t>
            </a:r>
            <a:r>
              <a:rPr sz="23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35" dirty="0">
                <a:solidFill>
                  <a:srgbClr val="FFFFFF"/>
                </a:solidFill>
                <a:latin typeface="Tahoma"/>
                <a:cs typeface="Tahoma"/>
              </a:rPr>
              <a:t>public</a:t>
            </a:r>
            <a:r>
              <a:rPr sz="23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50" dirty="0">
                <a:solidFill>
                  <a:srgbClr val="FFFFFF"/>
                </a:solidFill>
                <a:latin typeface="Tahoma"/>
                <a:cs typeface="Tahoma"/>
              </a:rPr>
              <a:t>has</a:t>
            </a:r>
            <a:r>
              <a:rPr sz="23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45" dirty="0">
                <a:solidFill>
                  <a:srgbClr val="FFFFFF"/>
                </a:solidFill>
                <a:latin typeface="Tahoma"/>
                <a:cs typeface="Tahoma"/>
              </a:rPr>
              <a:t>followed</a:t>
            </a:r>
            <a:r>
              <a:rPr sz="23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7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3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65" dirty="0">
                <a:solidFill>
                  <a:srgbClr val="FFFFFF"/>
                </a:solidFill>
                <a:latin typeface="Tahoma"/>
                <a:cs typeface="Tahoma"/>
              </a:rPr>
              <a:t>works</a:t>
            </a:r>
            <a:r>
              <a:rPr sz="23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5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3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7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3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70" dirty="0">
                <a:solidFill>
                  <a:srgbClr val="FFFFFF"/>
                </a:solidFill>
                <a:latin typeface="Tahoma"/>
                <a:cs typeface="Tahoma"/>
              </a:rPr>
              <a:t>master </a:t>
            </a:r>
            <a:r>
              <a:rPr sz="2300" b="1" spc="-6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35" dirty="0">
                <a:solidFill>
                  <a:srgbClr val="FFFFFF"/>
                </a:solidFill>
                <a:latin typeface="Tahoma"/>
                <a:cs typeface="Tahoma"/>
              </a:rPr>
              <a:t>Eimuntas</a:t>
            </a:r>
            <a:r>
              <a:rPr sz="23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60" dirty="0">
                <a:solidFill>
                  <a:srgbClr val="FFFFFF"/>
                </a:solidFill>
                <a:latin typeface="Tahoma"/>
                <a:cs typeface="Tahoma"/>
              </a:rPr>
              <a:t>Nekrošius,</a:t>
            </a:r>
            <a:r>
              <a:rPr sz="230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55" dirty="0">
                <a:solidFill>
                  <a:srgbClr val="FFFFFF"/>
                </a:solidFill>
                <a:latin typeface="Tahoma"/>
                <a:cs typeface="Tahoma"/>
              </a:rPr>
              <a:t>today</a:t>
            </a:r>
            <a:r>
              <a:rPr sz="230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50" dirty="0">
                <a:solidFill>
                  <a:srgbClr val="FFFFFF"/>
                </a:solidFill>
                <a:latin typeface="Tahoma"/>
                <a:cs typeface="Tahoma"/>
              </a:rPr>
              <a:t>one</a:t>
            </a:r>
            <a:r>
              <a:rPr sz="230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5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30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7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3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70" dirty="0">
                <a:solidFill>
                  <a:srgbClr val="FFFFFF"/>
                </a:solidFill>
                <a:latin typeface="Tahoma"/>
                <a:cs typeface="Tahoma"/>
              </a:rPr>
              <a:t>most</a:t>
            </a:r>
            <a:r>
              <a:rPr sz="230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60" dirty="0">
                <a:solidFill>
                  <a:srgbClr val="FFFFFF"/>
                </a:solidFill>
                <a:latin typeface="Tahoma"/>
                <a:cs typeface="Tahoma"/>
              </a:rPr>
              <a:t>famous </a:t>
            </a:r>
            <a:r>
              <a:rPr sz="2300" b="1" spc="-6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50" dirty="0">
                <a:solidFill>
                  <a:srgbClr val="FFFFFF"/>
                </a:solidFill>
                <a:latin typeface="Tahoma"/>
                <a:cs typeface="Tahoma"/>
              </a:rPr>
              <a:t>directors </a:t>
            </a:r>
            <a:r>
              <a:rPr sz="2300" b="1" spc="55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300" b="1" spc="-10" dirty="0">
                <a:solidFill>
                  <a:srgbClr val="FFFFFF"/>
                </a:solidFill>
                <a:latin typeface="Tahoma"/>
                <a:cs typeface="Tahoma"/>
              </a:rPr>
              <a:t>Italy </a:t>
            </a:r>
            <a:r>
              <a:rPr sz="2300" b="1" spc="45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300" b="1" spc="55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300" b="1" spc="7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300" b="1" spc="35" dirty="0">
                <a:solidFill>
                  <a:srgbClr val="FFFFFF"/>
                </a:solidFill>
                <a:latin typeface="Tahoma"/>
                <a:cs typeface="Tahoma"/>
              </a:rPr>
              <a:t>world, </a:t>
            </a:r>
            <a:r>
              <a:rPr sz="2300" b="1" spc="60" dirty="0">
                <a:solidFill>
                  <a:srgbClr val="FFFFFF"/>
                </a:solidFill>
                <a:latin typeface="Tahoma"/>
                <a:cs typeface="Tahoma"/>
              </a:rPr>
              <a:t>with </a:t>
            </a:r>
            <a:r>
              <a:rPr sz="2300" b="1" spc="40" dirty="0">
                <a:solidFill>
                  <a:srgbClr val="FFFFFF"/>
                </a:solidFill>
                <a:latin typeface="Tahoma"/>
                <a:cs typeface="Tahoma"/>
              </a:rPr>
              <a:t>great </a:t>
            </a:r>
            <a:r>
              <a:rPr sz="2300" b="1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65" dirty="0">
                <a:solidFill>
                  <a:srgbClr val="FFFFFF"/>
                </a:solidFill>
                <a:latin typeface="Tahoma"/>
                <a:cs typeface="Tahoma"/>
              </a:rPr>
              <a:t>interest </a:t>
            </a:r>
            <a:r>
              <a:rPr sz="2300" b="1" spc="45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300" b="1" spc="30" dirty="0">
                <a:solidFill>
                  <a:srgbClr val="FFFFFF"/>
                </a:solidFill>
                <a:latin typeface="Tahoma"/>
                <a:cs typeface="Tahoma"/>
              </a:rPr>
              <a:t>passion. </a:t>
            </a:r>
            <a:r>
              <a:rPr lang="it-IT" sz="2300" b="1" spc="3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it-IT" sz="2300" b="1" spc="70" dirty="0" err="1" smtClean="0">
                <a:solidFill>
                  <a:srgbClr val="FFFFFF"/>
                </a:solidFill>
                <a:latin typeface="Tahoma"/>
                <a:cs typeface="Tahoma"/>
              </a:rPr>
              <a:t>Theatre</a:t>
            </a:r>
            <a:r>
              <a:rPr sz="2300" b="1" spc="7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55" dirty="0">
                <a:solidFill>
                  <a:srgbClr val="FFFFFF"/>
                </a:solidFill>
                <a:latin typeface="Tahoma"/>
                <a:cs typeface="Tahoma"/>
              </a:rPr>
              <a:t>enthusiasts </a:t>
            </a:r>
            <a:r>
              <a:rPr sz="2300" b="1" spc="40" dirty="0" smtClean="0">
                <a:solidFill>
                  <a:srgbClr val="FFFFFF"/>
                </a:solidFill>
                <a:latin typeface="Tahoma"/>
                <a:cs typeface="Tahoma"/>
              </a:rPr>
              <a:t>also </a:t>
            </a:r>
            <a:r>
              <a:rPr lang="it-IT" sz="2300" b="1" spc="45" dirty="0" err="1" smtClean="0">
                <a:solidFill>
                  <a:srgbClr val="FFFFFF"/>
                </a:solidFill>
                <a:latin typeface="Tahoma"/>
                <a:cs typeface="Tahoma"/>
              </a:rPr>
              <a:t>appreciate</a:t>
            </a:r>
            <a:r>
              <a:rPr lang="it-IT" sz="2300" b="1" spc="4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60" dirty="0" smtClean="0">
                <a:solidFill>
                  <a:srgbClr val="FFFFFF"/>
                </a:solidFill>
                <a:latin typeface="Tahoma"/>
                <a:cs typeface="Tahoma"/>
              </a:rPr>
              <a:t>another </a:t>
            </a:r>
            <a:r>
              <a:rPr sz="2300" b="1" spc="40" dirty="0">
                <a:solidFill>
                  <a:srgbClr val="FFFFFF"/>
                </a:solidFill>
                <a:latin typeface="Tahoma"/>
                <a:cs typeface="Tahoma"/>
              </a:rPr>
              <a:t>great </a:t>
            </a:r>
            <a:r>
              <a:rPr sz="2300" b="1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55" dirty="0">
                <a:solidFill>
                  <a:srgbClr val="FFFFFF"/>
                </a:solidFill>
                <a:latin typeface="Tahoma"/>
                <a:cs typeface="Tahoma"/>
              </a:rPr>
              <a:t>Lithuanian</a:t>
            </a:r>
            <a:r>
              <a:rPr sz="23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55" dirty="0">
                <a:solidFill>
                  <a:srgbClr val="FFFFFF"/>
                </a:solidFill>
                <a:latin typeface="Tahoma"/>
                <a:cs typeface="Tahoma"/>
              </a:rPr>
              <a:t>director</a:t>
            </a:r>
            <a:r>
              <a:rPr sz="230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60" dirty="0">
                <a:solidFill>
                  <a:srgbClr val="FFFFFF"/>
                </a:solidFill>
                <a:latin typeface="Tahoma"/>
                <a:cs typeface="Tahoma"/>
              </a:rPr>
              <a:t>Oskaras</a:t>
            </a:r>
            <a:r>
              <a:rPr sz="230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35" dirty="0">
                <a:solidFill>
                  <a:srgbClr val="FFFFFF"/>
                </a:solidFill>
                <a:latin typeface="Tahoma"/>
                <a:cs typeface="Tahoma"/>
              </a:rPr>
              <a:t>Koršunovas.</a:t>
            </a:r>
            <a:endParaRPr sz="2300" dirty="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65325" y="9201151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>
                <a:moveTo>
                  <a:pt x="0" y="0"/>
                </a:moveTo>
                <a:lnTo>
                  <a:pt x="6496108" y="0"/>
                </a:lnTo>
              </a:path>
            </a:pathLst>
          </a:custGeom>
          <a:ln w="114299">
            <a:solidFill>
              <a:srgbClr val="F5E7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350957" y="8532136"/>
            <a:ext cx="392112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40" dirty="0">
                <a:solidFill>
                  <a:srgbClr val="FFFFFF"/>
                </a:solidFill>
                <a:latin typeface="Tahoma"/>
                <a:cs typeface="Tahoma"/>
              </a:rPr>
              <a:t>Bellini</a:t>
            </a:r>
            <a:r>
              <a:rPr sz="2600" b="1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b="1" spc="55" dirty="0" err="1" smtClean="0">
                <a:solidFill>
                  <a:srgbClr val="FFFFFF"/>
                </a:solidFill>
                <a:latin typeface="Tahoma"/>
                <a:cs typeface="Tahoma"/>
              </a:rPr>
              <a:t>Theat</a:t>
            </a:r>
            <a:r>
              <a:rPr lang="it-IT" sz="2600" b="1" spc="55" smtClean="0">
                <a:solidFill>
                  <a:srgbClr val="FFFFFF"/>
                </a:solidFill>
                <a:latin typeface="Tahoma"/>
                <a:cs typeface="Tahoma"/>
              </a:rPr>
              <a:t>re</a:t>
            </a:r>
            <a:r>
              <a:rPr sz="2600" b="1" spc="-11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b="1" spc="50" dirty="0">
                <a:solidFill>
                  <a:srgbClr val="FFFFFF"/>
                </a:solidFill>
                <a:latin typeface="Tahoma"/>
                <a:cs typeface="Tahoma"/>
              </a:rPr>
              <a:t>Catania</a:t>
            </a:r>
            <a:endParaRPr sz="26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B1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3079872"/>
            <a:ext cx="2141220" cy="6172200"/>
          </a:xfrm>
          <a:custGeom>
            <a:avLst/>
            <a:gdLst/>
            <a:ahLst/>
            <a:cxnLst/>
            <a:rect l="l" t="t" r="r" b="b"/>
            <a:pathLst>
              <a:path w="2141220" h="6172200">
                <a:moveTo>
                  <a:pt x="0" y="6172199"/>
                </a:moveTo>
                <a:lnTo>
                  <a:pt x="2140677" y="6172199"/>
                </a:lnTo>
                <a:lnTo>
                  <a:pt x="2140677" y="0"/>
                </a:lnTo>
                <a:lnTo>
                  <a:pt x="0" y="0"/>
                </a:lnTo>
                <a:lnTo>
                  <a:pt x="0" y="6172199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28700" y="1028700"/>
            <a:ext cx="17259300" cy="9258300"/>
            <a:chOff x="1028700" y="1028700"/>
            <a:chExt cx="17259300" cy="9258300"/>
          </a:xfrm>
        </p:grpSpPr>
        <p:sp>
          <p:nvSpPr>
            <p:cNvPr id="5" name="object 5"/>
            <p:cNvSpPr/>
            <p:nvPr/>
          </p:nvSpPr>
          <p:spPr>
            <a:xfrm>
              <a:off x="3236049" y="3079876"/>
              <a:ext cx="13498194" cy="6196330"/>
            </a:xfrm>
            <a:custGeom>
              <a:avLst/>
              <a:gdLst/>
              <a:ahLst/>
              <a:cxnLst/>
              <a:rect l="l" t="t" r="r" b="b"/>
              <a:pathLst>
                <a:path w="13498194" h="6196330">
                  <a:moveTo>
                    <a:pt x="13498017" y="23812"/>
                  </a:moveTo>
                  <a:lnTo>
                    <a:pt x="589419" y="23812"/>
                  </a:lnTo>
                  <a:lnTo>
                    <a:pt x="589419" y="0"/>
                  </a:lnTo>
                  <a:lnTo>
                    <a:pt x="0" y="0"/>
                  </a:lnTo>
                  <a:lnTo>
                    <a:pt x="0" y="23812"/>
                  </a:lnTo>
                  <a:lnTo>
                    <a:pt x="0" y="6172200"/>
                  </a:lnTo>
                  <a:lnTo>
                    <a:pt x="0" y="6196012"/>
                  </a:lnTo>
                  <a:lnTo>
                    <a:pt x="13498017" y="6196012"/>
                  </a:lnTo>
                  <a:lnTo>
                    <a:pt x="13498017" y="2381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572706" y="8411905"/>
              <a:ext cx="5715635" cy="114300"/>
            </a:xfrm>
            <a:custGeom>
              <a:avLst/>
              <a:gdLst/>
              <a:ahLst/>
              <a:cxnLst/>
              <a:rect l="l" t="t" r="r" b="b"/>
              <a:pathLst>
                <a:path w="5715634" h="114300">
                  <a:moveTo>
                    <a:pt x="0" y="0"/>
                  </a:moveTo>
                  <a:lnTo>
                    <a:pt x="5715292" y="0"/>
                  </a:lnTo>
                  <a:lnTo>
                    <a:pt x="5715292" y="114299"/>
                  </a:lnTo>
                  <a:lnTo>
                    <a:pt x="0" y="1142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7D8">
                <a:alpha val="5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8700" y="3103685"/>
              <a:ext cx="16230600" cy="0"/>
            </a:xfrm>
            <a:custGeom>
              <a:avLst/>
              <a:gdLst/>
              <a:ahLst/>
              <a:cxnLst/>
              <a:rect l="l" t="t" r="r" b="b"/>
              <a:pathLst>
                <a:path w="16230600">
                  <a:moveTo>
                    <a:pt x="0" y="0"/>
                  </a:moveTo>
                  <a:lnTo>
                    <a:pt x="16230598" y="0"/>
                  </a:lnTo>
                </a:path>
              </a:pathLst>
            </a:custGeom>
            <a:ln w="47624">
              <a:solidFill>
                <a:srgbClr val="F5E7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02715" y="1028700"/>
              <a:ext cx="0" cy="8229600"/>
            </a:xfrm>
            <a:custGeom>
              <a:avLst/>
              <a:gdLst/>
              <a:ahLst/>
              <a:cxnLst/>
              <a:rect l="l" t="t" r="r" b="b"/>
              <a:pathLst>
                <a:path h="8229600">
                  <a:moveTo>
                    <a:pt x="0" y="0"/>
                  </a:moveTo>
                  <a:lnTo>
                    <a:pt x="0" y="8229599"/>
                  </a:lnTo>
                </a:path>
              </a:pathLst>
            </a:custGeom>
            <a:ln w="66674">
              <a:solidFill>
                <a:srgbClr val="F5E7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185638" y="8019576"/>
              <a:ext cx="114300" cy="2267585"/>
            </a:xfrm>
            <a:custGeom>
              <a:avLst/>
              <a:gdLst/>
              <a:ahLst/>
              <a:cxnLst/>
              <a:rect l="l" t="t" r="r" b="b"/>
              <a:pathLst>
                <a:path w="114300" h="2267584">
                  <a:moveTo>
                    <a:pt x="114299" y="0"/>
                  </a:moveTo>
                  <a:lnTo>
                    <a:pt x="114299" y="2267423"/>
                  </a:lnTo>
                  <a:lnTo>
                    <a:pt x="0" y="2267423"/>
                  </a:lnTo>
                  <a:lnTo>
                    <a:pt x="0" y="0"/>
                  </a:lnTo>
                  <a:lnTo>
                    <a:pt x="114299" y="0"/>
                  </a:lnTo>
                  <a:close/>
                </a:path>
              </a:pathLst>
            </a:custGeom>
            <a:solidFill>
              <a:srgbClr val="F5E7D8">
                <a:alpha val="5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508161" y="1653719"/>
            <a:ext cx="5971540" cy="1427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85" dirty="0"/>
              <a:t>Literature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1775277" y="3707827"/>
            <a:ext cx="14737444" cy="47253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44014" marR="88265" indent="183515">
              <a:lnSpc>
                <a:spcPct val="115500"/>
              </a:lnSpc>
              <a:spcBef>
                <a:spcPts val="100"/>
              </a:spcBef>
            </a:pPr>
            <a:r>
              <a:rPr spc="-175" dirty="0"/>
              <a:t>In</a:t>
            </a:r>
            <a:r>
              <a:rPr spc="-110" dirty="0"/>
              <a:t> </a:t>
            </a:r>
            <a:r>
              <a:rPr spc="75" dirty="0"/>
              <a:t>Lithuania,</a:t>
            </a:r>
            <a:r>
              <a:rPr spc="-110" dirty="0"/>
              <a:t> </a:t>
            </a:r>
            <a:r>
              <a:rPr spc="80" dirty="0"/>
              <a:t>on</a:t>
            </a:r>
            <a:r>
              <a:rPr spc="-110" dirty="0"/>
              <a:t> </a:t>
            </a:r>
            <a:r>
              <a:rPr spc="105" dirty="0"/>
              <a:t>the</a:t>
            </a:r>
            <a:r>
              <a:rPr spc="-110" dirty="0"/>
              <a:t> </a:t>
            </a:r>
            <a:r>
              <a:rPr spc="100" dirty="0"/>
              <a:t>other</a:t>
            </a:r>
            <a:r>
              <a:rPr spc="-110" dirty="0"/>
              <a:t> </a:t>
            </a:r>
            <a:r>
              <a:rPr spc="60" dirty="0"/>
              <a:t>hand,</a:t>
            </a:r>
            <a:r>
              <a:rPr spc="-110" dirty="0"/>
              <a:t> </a:t>
            </a:r>
            <a:r>
              <a:rPr spc="15" dirty="0"/>
              <a:t>Italian</a:t>
            </a:r>
            <a:r>
              <a:rPr spc="-110" dirty="0"/>
              <a:t> </a:t>
            </a:r>
            <a:r>
              <a:rPr spc="100" dirty="0"/>
              <a:t>literature</a:t>
            </a:r>
            <a:r>
              <a:rPr spc="-110" dirty="0"/>
              <a:t> </a:t>
            </a:r>
            <a:r>
              <a:rPr spc="65" dirty="0"/>
              <a:t>is</a:t>
            </a:r>
            <a:r>
              <a:rPr spc="-110" dirty="0"/>
              <a:t> </a:t>
            </a:r>
            <a:r>
              <a:rPr spc="65" dirty="0" smtClean="0"/>
              <a:t>wide</a:t>
            </a:r>
            <a:r>
              <a:rPr spc="70" dirty="0" smtClean="0"/>
              <a:t>spread</a:t>
            </a:r>
            <a:r>
              <a:rPr spc="-114" dirty="0" smtClean="0"/>
              <a:t> </a:t>
            </a:r>
            <a:r>
              <a:rPr spc="70" dirty="0"/>
              <a:t>and</a:t>
            </a:r>
            <a:r>
              <a:rPr spc="-114" dirty="0"/>
              <a:t> </a:t>
            </a:r>
            <a:r>
              <a:rPr spc="65" dirty="0"/>
              <a:t>admired.</a:t>
            </a:r>
            <a:r>
              <a:rPr spc="-114" dirty="0"/>
              <a:t> </a:t>
            </a:r>
            <a:r>
              <a:rPr spc="125" dirty="0"/>
              <a:t>More</a:t>
            </a:r>
            <a:r>
              <a:rPr spc="-110" dirty="0"/>
              <a:t> </a:t>
            </a:r>
            <a:r>
              <a:rPr spc="105" dirty="0"/>
              <a:t>than</a:t>
            </a:r>
            <a:r>
              <a:rPr spc="-114" dirty="0"/>
              <a:t> </a:t>
            </a:r>
            <a:r>
              <a:rPr spc="80" dirty="0"/>
              <a:t>one</a:t>
            </a:r>
            <a:r>
              <a:rPr spc="-114" dirty="0"/>
              <a:t> </a:t>
            </a:r>
            <a:r>
              <a:rPr spc="80" dirty="0"/>
              <a:t>hundred</a:t>
            </a:r>
            <a:r>
              <a:rPr spc="-110" dirty="0"/>
              <a:t> </a:t>
            </a:r>
            <a:r>
              <a:rPr spc="15" dirty="0"/>
              <a:t>Italian</a:t>
            </a:r>
            <a:r>
              <a:rPr spc="-114" dirty="0"/>
              <a:t> </a:t>
            </a:r>
            <a:r>
              <a:rPr spc="95" dirty="0"/>
              <a:t>authors </a:t>
            </a:r>
            <a:r>
              <a:rPr spc="-955" dirty="0"/>
              <a:t> </a:t>
            </a:r>
            <a:r>
              <a:rPr spc="90" dirty="0"/>
              <a:t>have</a:t>
            </a:r>
            <a:r>
              <a:rPr spc="-110" dirty="0"/>
              <a:t> </a:t>
            </a:r>
            <a:r>
              <a:rPr spc="70" dirty="0"/>
              <a:t>been</a:t>
            </a:r>
            <a:r>
              <a:rPr spc="-105" dirty="0"/>
              <a:t> </a:t>
            </a:r>
            <a:r>
              <a:rPr spc="90" dirty="0"/>
              <a:t>translated</a:t>
            </a:r>
            <a:r>
              <a:rPr spc="-105" dirty="0"/>
              <a:t> </a:t>
            </a:r>
            <a:r>
              <a:rPr spc="105" dirty="0"/>
              <a:t>from</a:t>
            </a:r>
            <a:r>
              <a:rPr spc="-110" dirty="0"/>
              <a:t> </a:t>
            </a:r>
            <a:r>
              <a:rPr spc="15" dirty="0"/>
              <a:t>Italian</a:t>
            </a:r>
            <a:r>
              <a:rPr spc="-105" dirty="0"/>
              <a:t> </a:t>
            </a:r>
            <a:r>
              <a:rPr spc="95" dirty="0"/>
              <a:t>into</a:t>
            </a:r>
            <a:r>
              <a:rPr spc="-105" dirty="0"/>
              <a:t> </a:t>
            </a:r>
            <a:r>
              <a:rPr spc="85" dirty="0"/>
              <a:t>Lithuanian</a:t>
            </a:r>
            <a:r>
              <a:rPr spc="-105" dirty="0"/>
              <a:t> </a:t>
            </a:r>
            <a:r>
              <a:rPr spc="70" dirty="0"/>
              <a:t>since</a:t>
            </a:r>
            <a:r>
              <a:rPr spc="-110" dirty="0"/>
              <a:t> </a:t>
            </a:r>
            <a:r>
              <a:rPr spc="105" dirty="0"/>
              <a:t>the </a:t>
            </a:r>
            <a:r>
              <a:rPr spc="110" dirty="0"/>
              <a:t> </a:t>
            </a:r>
            <a:r>
              <a:rPr spc="45" dirty="0"/>
              <a:t>beginning </a:t>
            </a:r>
            <a:r>
              <a:rPr spc="80" dirty="0"/>
              <a:t>of </a:t>
            </a:r>
            <a:r>
              <a:rPr spc="105" dirty="0"/>
              <a:t>the </a:t>
            </a:r>
            <a:r>
              <a:rPr spc="-25" dirty="0"/>
              <a:t>20th </a:t>
            </a:r>
            <a:r>
              <a:rPr spc="75" dirty="0"/>
              <a:t>century. Furthermore, </a:t>
            </a:r>
            <a:r>
              <a:rPr spc="105" dirty="0"/>
              <a:t>the </a:t>
            </a:r>
            <a:r>
              <a:rPr spc="100" dirty="0"/>
              <a:t>interest </a:t>
            </a:r>
            <a:r>
              <a:rPr spc="85" dirty="0"/>
              <a:t>in </a:t>
            </a:r>
            <a:r>
              <a:rPr spc="-955" dirty="0"/>
              <a:t> </a:t>
            </a:r>
            <a:r>
              <a:rPr spc="105" dirty="0"/>
              <a:t>the</a:t>
            </a:r>
            <a:r>
              <a:rPr spc="-105" dirty="0"/>
              <a:t> </a:t>
            </a:r>
            <a:r>
              <a:rPr spc="15" dirty="0"/>
              <a:t>Italian</a:t>
            </a:r>
            <a:r>
              <a:rPr spc="-105" dirty="0"/>
              <a:t> </a:t>
            </a:r>
            <a:r>
              <a:rPr spc="40" dirty="0"/>
              <a:t>language</a:t>
            </a:r>
            <a:r>
              <a:rPr spc="-105" dirty="0"/>
              <a:t> </a:t>
            </a:r>
            <a:r>
              <a:rPr spc="70" dirty="0"/>
              <a:t>and</a:t>
            </a:r>
            <a:r>
              <a:rPr spc="-105" dirty="0"/>
              <a:t> </a:t>
            </a:r>
            <a:r>
              <a:rPr spc="90" dirty="0"/>
              <a:t>culture</a:t>
            </a:r>
            <a:r>
              <a:rPr spc="-105" dirty="0"/>
              <a:t> </a:t>
            </a:r>
            <a:r>
              <a:rPr spc="65" dirty="0"/>
              <a:t>is</a:t>
            </a:r>
            <a:r>
              <a:rPr spc="-105" dirty="0"/>
              <a:t> </a:t>
            </a:r>
            <a:r>
              <a:rPr dirty="0"/>
              <a:t>growing:</a:t>
            </a:r>
            <a:r>
              <a:rPr spc="-105" dirty="0"/>
              <a:t> </a:t>
            </a:r>
            <a:r>
              <a:rPr spc="95" dirty="0"/>
              <a:t>every</a:t>
            </a:r>
            <a:r>
              <a:rPr spc="-105" dirty="0"/>
              <a:t> </a:t>
            </a:r>
            <a:r>
              <a:rPr spc="95" dirty="0"/>
              <a:t>year</a:t>
            </a:r>
            <a:r>
              <a:rPr spc="-105" dirty="0"/>
              <a:t> </a:t>
            </a:r>
            <a:r>
              <a:rPr spc="105" dirty="0" smtClean="0"/>
              <a:t>the</a:t>
            </a:r>
            <a:r>
              <a:rPr lang="it-IT" spc="105" smtClean="0"/>
              <a:t> </a:t>
            </a:r>
            <a:r>
              <a:rPr spc="95" smtClean="0"/>
              <a:t>number</a:t>
            </a:r>
            <a:r>
              <a:rPr spc="-110" smtClean="0"/>
              <a:t> </a:t>
            </a:r>
            <a:r>
              <a:rPr spc="80" dirty="0"/>
              <a:t>of</a:t>
            </a:r>
            <a:r>
              <a:rPr spc="-105" dirty="0"/>
              <a:t> </a:t>
            </a:r>
            <a:r>
              <a:rPr spc="90" dirty="0"/>
              <a:t>students</a:t>
            </a:r>
            <a:r>
              <a:rPr spc="-110" dirty="0"/>
              <a:t> </a:t>
            </a:r>
            <a:r>
              <a:rPr spc="75" dirty="0"/>
              <a:t>who</a:t>
            </a:r>
            <a:r>
              <a:rPr spc="-105" dirty="0"/>
              <a:t> </a:t>
            </a:r>
            <a:r>
              <a:rPr spc="65" dirty="0"/>
              <a:t>choose</a:t>
            </a:r>
            <a:r>
              <a:rPr spc="-105" dirty="0"/>
              <a:t> </a:t>
            </a:r>
            <a:r>
              <a:rPr spc="15" dirty="0"/>
              <a:t>Italian</a:t>
            </a:r>
            <a:r>
              <a:rPr spc="-110" dirty="0"/>
              <a:t> </a:t>
            </a:r>
            <a:r>
              <a:rPr spc="80" dirty="0"/>
              <a:t>studies</a:t>
            </a:r>
            <a:r>
              <a:rPr spc="-105" dirty="0"/>
              <a:t> </a:t>
            </a:r>
            <a:r>
              <a:rPr spc="85" dirty="0"/>
              <a:t>in</a:t>
            </a:r>
            <a:r>
              <a:rPr spc="-105" dirty="0"/>
              <a:t> </a:t>
            </a:r>
            <a:r>
              <a:rPr spc="85" dirty="0"/>
              <a:t>Lithuanian </a:t>
            </a:r>
            <a:r>
              <a:rPr spc="-955" dirty="0"/>
              <a:t> </a:t>
            </a:r>
            <a:r>
              <a:rPr spc="90" dirty="0"/>
              <a:t>universities</a:t>
            </a:r>
            <a:r>
              <a:rPr spc="-110" dirty="0"/>
              <a:t> </a:t>
            </a:r>
            <a:r>
              <a:rPr spc="90" dirty="0"/>
              <a:t>or</a:t>
            </a:r>
            <a:r>
              <a:rPr spc="-105" dirty="0"/>
              <a:t> </a:t>
            </a:r>
            <a:r>
              <a:rPr spc="80" dirty="0"/>
              <a:t>enroll</a:t>
            </a:r>
            <a:r>
              <a:rPr spc="-110" dirty="0"/>
              <a:t> </a:t>
            </a:r>
            <a:r>
              <a:rPr spc="85" dirty="0"/>
              <a:t>in</a:t>
            </a:r>
            <a:r>
              <a:rPr spc="-105" dirty="0"/>
              <a:t> </a:t>
            </a:r>
            <a:r>
              <a:rPr spc="15" dirty="0"/>
              <a:t>Italian</a:t>
            </a:r>
            <a:r>
              <a:rPr spc="-110" dirty="0"/>
              <a:t> </a:t>
            </a:r>
            <a:r>
              <a:rPr spc="40" dirty="0"/>
              <a:t>language</a:t>
            </a:r>
            <a:r>
              <a:rPr spc="-105" dirty="0"/>
              <a:t> </a:t>
            </a:r>
            <a:r>
              <a:rPr spc="70" dirty="0"/>
              <a:t>courses</a:t>
            </a:r>
            <a:r>
              <a:rPr spc="-105" dirty="0"/>
              <a:t> </a:t>
            </a:r>
            <a:r>
              <a:rPr spc="60" dirty="0"/>
              <a:t>increases.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350</Words>
  <Application>Microsoft Office PowerPoint</Application>
  <PresentationFormat>Personalizzato</PresentationFormat>
  <Paragraphs>9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Calibri</vt:lpstr>
      <vt:lpstr>Lucida Sans Unicode</vt:lpstr>
      <vt:lpstr>Tahoma</vt:lpstr>
      <vt:lpstr>Trebuchet MS</vt:lpstr>
      <vt:lpstr>Verdana</vt:lpstr>
      <vt:lpstr>Office Theme</vt:lpstr>
      <vt:lpstr>Relations between Italy and Lithuania</vt:lpstr>
      <vt:lpstr>Presentazione standard di PowerPoint</vt:lpstr>
      <vt:lpstr>Music and Theatre</vt:lpstr>
      <vt:lpstr>Literature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Giuseppe Caputo</dc:title>
  <dc:creator>rexah fn</dc:creator>
  <cp:keywords>DAFcPPPKtOk,BAEZsTMGFS4</cp:keywords>
  <cp:lastModifiedBy>pc7</cp:lastModifiedBy>
  <cp:revision>6</cp:revision>
  <dcterms:created xsi:type="dcterms:W3CDTF">2023-03-04T20:31:26Z</dcterms:created>
  <dcterms:modified xsi:type="dcterms:W3CDTF">2023-03-11T08:27:17Z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2023-03-04T00:00:00Z</vt:filetime>
  </property>
  <property fmtid="{D5CDD505-2E9C-101B-9397-08002B2CF9AE}" pid="3" name="Creator">
    <vt:lpwstr>Canva</vt:lpwstr>
  </property>
  <property fmtid="{D5CDD505-2E9C-101B-9397-08002B2CF9AE}" pid="4" name="LastSaved">
    <vt:filetime>2023-03-04T00:00:00Z</vt:filetime>
  </property>
</Properties>
</file>