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A306A9-374F-42F7-BEFA-472CFE1A5AE9}" v="167" dt="2022-10-24T19:35:07.401"/>
    <p1510:client id="{D1D3CCFB-5B63-44F6-AC43-698895D5CEB5}" v="203" dt="2022-10-24T18:29:16.0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36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316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>
              <a:latin typeface="Arial" panose="020B0604020202020204" pitchFamily="34" charset="0"/>
            </a:endParaRPr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824162F-6AA1-4AA7-978B-0AA3DBBF30CB}" type="datetime1">
              <a:rPr lang="hu-HU" smtClean="0">
                <a:latin typeface="Arial" panose="020B0604020202020204" pitchFamily="34" charset="0"/>
              </a:rPr>
              <a:t>2022. 10. 24.</a:t>
            </a:fld>
            <a:endParaRPr lang="hu-HU" dirty="0">
              <a:latin typeface="Arial" panose="020B0604020202020204" pitchFamily="34" charset="0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>
              <a:latin typeface="Arial" panose="020B0604020202020204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6834459-7356-44BF-850D-8B30C4FB3B6B}" type="slidenum">
              <a:rPr lang="hu-HU">
                <a:latin typeface="Arial" panose="020B0604020202020204" pitchFamily="34" charset="0"/>
              </a:rPr>
              <a:t>‹#›</a:t>
            </a:fld>
            <a:endParaRPr 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hu-HU" noProof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BAF581CA-A1F5-4796-BECE-91CBD678D15F}" type="datetime1">
              <a:rPr lang="hu-HU" smtClean="0"/>
              <a:pPr/>
              <a:t>2022. 10. 24.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0A3C37BE-C303-496D-B5CD-85F2937540FC}" type="slidenum">
              <a:rPr lang="hu-HU" noProof="0" smtClean="0"/>
              <a:pPr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hu-HU" b="1" i="1">
                <a:latin typeface="Arial" pitchFamily="34" charset="0"/>
                <a:cs typeface="Arial" pitchFamily="34" charset="0"/>
              </a:rPr>
              <a:t>MEGJEGYZÉS:</a:t>
            </a:r>
          </a:p>
          <a:p>
            <a:pPr rtl="0"/>
            <a:r>
              <a:rPr lang="hu-HU" i="1">
                <a:latin typeface="Arial" pitchFamily="34" charset="0"/>
                <a:cs typeface="Arial" pitchFamily="34" charset="0"/>
              </a:rPr>
              <a:t>A dián szereplő kép módosításához jelölje ki, majd törölje a képet. Ezután a helyőrzőben lévő Képek ikonra kattintva szúrhatja be a kívánt képet.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33248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3239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1517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994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0070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8625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12403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1099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0A3C37BE-C303-496D-B5CD-85F2937540FC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421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>
              <a:latin typeface="Arial" panose="020B0604020202020204" pitchFamily="34" charset="0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>
              <a:defRPr sz="4400" cap="all" baseline="0"/>
            </a:lvl1pPr>
          </a:lstStyle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Alcím mintájának szerkesztése</a:t>
            </a:r>
          </a:p>
        </p:txBody>
      </p:sp>
      <p:sp>
        <p:nvSpPr>
          <p:cNvPr id="7" name="Téglalap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>
              <a:latin typeface="Arial" panose="020B0604020202020204" pitchFamily="34" charset="0"/>
            </a:endParaRP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615977F5-E559-45F0-B003-22FED5B70BD1}" type="datetime1">
              <a:rPr lang="hu-HU" noProof="0" smtClean="0"/>
              <a:t>2022. 10. 24.</a:t>
            </a:fld>
            <a:endParaRPr lang="hu-HU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fld id="{0FF54DE5-C571-48E8-A5BC-B369434E2F44}" type="slidenum">
              <a:rPr lang="hu-HU" noProof="0" smtClean="0"/>
              <a:pPr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3" name="Kép helyőrzője 2" descr="Üres helyőrző kép hozzáadásához. Kattintson a helyőrzőre, és jelölje ki a hozzáadni kívánt képet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0BBDCC0-B4CD-40E5-9917-34F71FDE4F85}" type="datetime1">
              <a:rPr lang="hu-HU" noProof="0" smtClean="0"/>
              <a:t>2022. 10. 24.</a:t>
            </a:fld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6D11B6-E95B-4606-8FDD-99855918DD45}" type="datetime1">
              <a:rPr lang="hu-HU" noProof="0" smtClean="0"/>
              <a:t>2022. 10. 24.</a:t>
            </a:fld>
            <a:endParaRPr lang="hu-HU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FCB3B53-EE9A-4529-A769-F67D4F083D57}" type="datetime1">
              <a:rPr lang="hu-HU" noProof="0" smtClean="0"/>
              <a:t>2022. 10. 24.</a:t>
            </a:fld>
            <a:endParaRPr lang="hu-HU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u-HU" noProof="0"/>
              <a:t>‹#›</a:t>
            </a:fld>
            <a:endParaRPr lang="hu-HU" noProof="0"/>
          </a:p>
        </p:txBody>
      </p:sp>
      <p:grpSp>
        <p:nvGrpSpPr>
          <p:cNvPr id="7" name="Csoport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Egyenes összekötő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Egyenes összekötő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63665C-2C59-4546-AABF-86DA58B555ED}" type="datetime1">
              <a:rPr lang="hu-HU" noProof="0" smtClean="0"/>
              <a:t>2022. 10. 24.</a:t>
            </a:fld>
            <a:endParaRPr lang="hu-HU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dia képp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>
              <a:defRPr sz="4400" cap="all" baseline="0"/>
            </a:lvl1pPr>
          </a:lstStyle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Alcím mintájának szerkesztése</a:t>
            </a:r>
          </a:p>
        </p:txBody>
      </p:sp>
      <p:sp>
        <p:nvSpPr>
          <p:cNvPr id="11" name="Kép helyőrzője 10" descr="Üres helyőrző kép hozzáadásához. Kattintson a helyőrzőre, és jelölje ki a hozzáadni kívánt képet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hu-HU" noProof="0"/>
              <a:t>Kép beszúrásához kattintson az ikonra</a:t>
            </a:r>
          </a:p>
        </p:txBody>
      </p:sp>
      <p:sp>
        <p:nvSpPr>
          <p:cNvPr id="8" name="Téglalap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>
              <a:latin typeface="Arial" panose="020B0604020202020204" pitchFamily="34" charset="0"/>
            </a:endParaRPr>
          </a:p>
        </p:txBody>
      </p:sp>
      <p:grpSp>
        <p:nvGrpSpPr>
          <p:cNvPr id="14" name="Csoport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Egyenes összekötő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gyenes összekötő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Csoport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Egyenes összekötő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églalap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Csoport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Egyenes összekötő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Egyenes összekötő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églalap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hu-HU" noProof="0">
                <a:latin typeface="Arial" panose="020B0604020202020204" pitchFamily="34" charset="0"/>
              </a:endParaRPr>
            </a:p>
          </p:txBody>
        </p:sp>
        <p:grpSp>
          <p:nvGrpSpPr>
            <p:cNvPr id="11" name="Csoport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Egyenes összekötő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Egyenes összekötő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 hasCustomPrompt="1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hu-HU" noProof="0"/>
              <a:t>Mintacím stílusának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704CB1-2899-4116-AE87-CCCE9A541C87}" type="datetime1">
              <a:rPr lang="hu-HU" noProof="0" smtClean="0"/>
              <a:t>2022. 10. 24.</a:t>
            </a:fld>
            <a:endParaRPr lang="hu-HU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EFBC0B-97E8-45D7-8BD3-DB74F95E3366}" type="datetime1">
              <a:rPr lang="hu-HU" noProof="0" smtClean="0"/>
              <a:t>2022. 10. 24.</a:t>
            </a:fld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C940E72-8E1B-4FD6-989D-F4DFE282D050}" type="datetime1">
              <a:rPr lang="hu-HU" noProof="0" smtClean="0"/>
              <a:t>2022. 10. 24.</a:t>
            </a:fld>
            <a:endParaRPr lang="hu-HU" noProof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FFDDA1C-FE43-4F7B-8ABF-C4F42C8AC4A2}" type="datetime1">
              <a:rPr lang="hu-HU" noProof="0" smtClean="0"/>
              <a:t>2022. 10. 24.</a:t>
            </a:fld>
            <a:endParaRPr lang="hu-HU" noProof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9A04F2D-24DC-4C7A-8369-F2BFA97D67DA}" type="datetime1">
              <a:rPr lang="hu-HU" noProof="0" smtClean="0"/>
              <a:t>2022. 10. 24.</a:t>
            </a:fld>
            <a:endParaRPr lang="hu-HU" noProof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D0CCB1-CFC2-414C-A864-1B20123134B5}" type="datetime1">
              <a:rPr lang="hu-HU" noProof="0" smtClean="0"/>
              <a:t>2022. 10. 24.</a:t>
            </a:fld>
            <a:endParaRPr lang="hu-HU" noProof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FF54DE5-C571-48E8-A5BC-B369434E2F44}" type="slidenum">
              <a:rPr lang="hu-HU" noProof="0"/>
              <a:t>‹#›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hu-HU" noProof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</a:p>
          <a:p>
            <a:pPr lvl="5" rtl="0"/>
            <a:r>
              <a:rPr lang="hu-HU" noProof="0"/>
              <a:t>Hatodik szint</a:t>
            </a:r>
          </a:p>
          <a:p>
            <a:pPr lvl="6" rtl="0"/>
            <a:r>
              <a:rPr lang="hu-HU" noProof="0"/>
              <a:t>Hetedik szint</a:t>
            </a:r>
          </a:p>
          <a:p>
            <a:pPr lvl="7" rtl="0"/>
            <a:r>
              <a:rPr lang="hu-HU" noProof="0"/>
              <a:t>Nyolcadik szint</a:t>
            </a:r>
          </a:p>
          <a:p>
            <a:pPr lvl="8" rtl="0"/>
            <a:r>
              <a:rPr lang="hu-HU" noProof="0"/>
              <a:t>Kilencedik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C3E9A07-205D-4E90-AD6F-433EEE00D086}" type="datetime1">
              <a:rPr lang="hu-HU" noProof="0" smtClean="0"/>
              <a:t>2022. 10. 24.</a:t>
            </a:fld>
            <a:endParaRPr lang="hu-HU" noProof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hu-HU" noProof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FF54DE5-C571-48E8-A5BC-B369434E2F44}" type="slidenum">
              <a:rPr lang="hu-HU" noProof="0" smtClean="0"/>
              <a:pPr/>
              <a:t>‹#›</a:t>
            </a:fld>
            <a:endParaRPr lang="hu-HU" noProof="0"/>
          </a:p>
        </p:txBody>
      </p:sp>
      <p:grpSp>
        <p:nvGrpSpPr>
          <p:cNvPr id="15" name="Csoport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Egyenes összekötő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gyenes összekötő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ctrTitle"/>
          </p:nvPr>
        </p:nvSpPr>
        <p:spPr>
          <a:xfrm>
            <a:off x="328522" y="2292093"/>
            <a:ext cx="5734050" cy="2219691"/>
          </a:xfrm>
        </p:spPr>
        <p:txBody>
          <a:bodyPr rtlCol="0" anchor="ctr"/>
          <a:lstStyle/>
          <a:p>
            <a:pPr rtl="0"/>
            <a:r>
              <a:rPr lang="hu-HU" cap="none" dirty="0">
                <a:latin typeface="Mongolian Baiti" panose="03000500000000000000" pitchFamily="66" charset="0"/>
                <a:ea typeface="Yu Gothic UI Semibold" panose="020B0700000000000000" pitchFamily="34" charset="-128"/>
                <a:cs typeface="Mongolian Baiti" panose="03000500000000000000" pitchFamily="66" charset="0"/>
              </a:rPr>
              <a:t>Karl MAY:</a:t>
            </a:r>
            <a:br>
              <a:rPr lang="hu-HU" cap="none" dirty="0">
                <a:latin typeface="Mongolian Baiti" panose="03000500000000000000" pitchFamily="66" charset="0"/>
                <a:ea typeface="Yu Gothic UI Semibold" panose="020B0700000000000000" pitchFamily="34" charset="-128"/>
                <a:cs typeface="Mongolian Baiti" panose="03000500000000000000" pitchFamily="66" charset="0"/>
              </a:rPr>
            </a:br>
            <a:r>
              <a:rPr lang="hu-HU" sz="8000" b="1" cap="none" dirty="0">
                <a:latin typeface="Mongolian Baiti" panose="03000500000000000000" pitchFamily="66" charset="0"/>
                <a:ea typeface="Yu Gothic UI Semibold" panose="020B0700000000000000" pitchFamily="34" charset="-128"/>
                <a:cs typeface="Mongolian Baiti" panose="03000500000000000000" pitchFamily="66" charset="0"/>
              </a:rPr>
              <a:t>WINNETOU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796" y="480516"/>
            <a:ext cx="3562709" cy="584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/>
              <a:t>Diacím hozzáadása – 3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0682" cy="4921370"/>
          </a:xfrm>
        </p:spPr>
        <p:txBody>
          <a:bodyPr rtlCol="0">
            <a:normAutofit/>
          </a:bodyPr>
          <a:lstStyle/>
          <a:p>
            <a:pPr algn="just"/>
            <a:endParaRPr lang="hu-HU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2252662"/>
            <a:ext cx="6096000" cy="235267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47750" y="-590550"/>
            <a:ext cx="14287500" cy="803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7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hu-HU" sz="36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Karl MAY: </a:t>
            </a:r>
            <a:r>
              <a:rPr lang="hu-HU" sz="36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Winnetou</a:t>
            </a:r>
            <a:endParaRPr lang="hu-HU" sz="36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>
          <a:xfrm>
            <a:off x="1104900" y="1600200"/>
            <a:ext cx="3802431" cy="4554682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hu-HU" dirty="0">
                <a:latin typeface="Arial"/>
                <a:cs typeface="Arial"/>
              </a:rPr>
              <a:t>Karl Friedrich Ma</a:t>
            </a:r>
            <a:r>
              <a:rPr lang="hu-HU" b="1" dirty="0">
                <a:latin typeface="Arial"/>
                <a:cs typeface="Arial"/>
              </a:rPr>
              <a:t> </a:t>
            </a:r>
            <a:r>
              <a:rPr lang="hu-HU" dirty="0">
                <a:latin typeface="Arial"/>
                <a:cs typeface="Arial"/>
              </a:rPr>
              <a:t>(</a:t>
            </a:r>
            <a:r>
              <a:rPr lang="hu-HU" dirty="0" err="1">
                <a:latin typeface="Arial"/>
                <a:cs typeface="Arial"/>
              </a:rPr>
              <a:t>February</a:t>
            </a:r>
            <a:r>
              <a:rPr lang="hu-HU" dirty="0">
                <a:latin typeface="Arial"/>
                <a:cs typeface="Arial"/>
              </a:rPr>
              <a:t> 25, 1842 - </a:t>
            </a:r>
            <a:r>
              <a:rPr lang="hu-HU" dirty="0" err="1">
                <a:latin typeface="Arial"/>
                <a:cs typeface="Arial"/>
              </a:rPr>
              <a:t>March</a:t>
            </a:r>
            <a:r>
              <a:rPr lang="hu-HU" dirty="0">
                <a:latin typeface="Arial"/>
                <a:cs typeface="Arial"/>
              </a:rPr>
              <a:t> 30, 1912)</a:t>
            </a:r>
            <a:br>
              <a:rPr lang="hu-HU" dirty="0">
                <a:latin typeface="Mongolian Baiti"/>
                <a:cs typeface="Mongolian Baiti"/>
              </a:rPr>
            </a:br>
            <a:endParaRPr lang="hu-HU" dirty="0">
              <a:latin typeface="Arial"/>
              <a:cs typeface="Arial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670" y="1600200"/>
            <a:ext cx="5743912" cy="455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hu-HU" sz="36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Karl MAY: </a:t>
            </a:r>
            <a:r>
              <a:rPr lang="hu-HU" sz="36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Winnetou</a:t>
            </a:r>
            <a:endParaRPr lang="hu-HU" sz="36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>
          <a:xfrm>
            <a:off x="1104900" y="1712482"/>
            <a:ext cx="2600325" cy="45720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" sz="2400" dirty="0">
                <a:latin typeface="Mongolian Baiti"/>
                <a:cs typeface="Mongolian Baiti"/>
              </a:rPr>
              <a:t>The novel consists of 4 volumes</a:t>
            </a:r>
            <a:endParaRPr lang="hu-HU" sz="2400">
              <a:latin typeface="Mongolian Baiti"/>
              <a:cs typeface="Mongolian Baiti"/>
            </a:endParaRPr>
          </a:p>
          <a:p>
            <a:r>
              <a:rPr lang="en" sz="2400" dirty="0">
                <a:latin typeface="Mongolian Baiti"/>
                <a:cs typeface="Mongolian Baiti"/>
              </a:rPr>
              <a:t>protagonists: Winnetou, Old Shatterhand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8507" y="1712482"/>
            <a:ext cx="7077075" cy="397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hu-HU" sz="36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Karl MAY: </a:t>
            </a:r>
            <a:r>
              <a:rPr lang="hu-HU" sz="36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Winnetou</a:t>
            </a:r>
            <a:endParaRPr lang="hu-HU" sz="36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>
          <a:xfrm>
            <a:off x="7686674" y="3546625"/>
            <a:ext cx="3398274" cy="2499732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/>
            <a:r>
              <a:rPr lang="en" sz="3200" baseline="30000" dirty="0">
                <a:latin typeface="Mongolian Baiti"/>
                <a:cs typeface="Arial"/>
              </a:rPr>
              <a:t>Winnetou, the young Apache Indian chief</a:t>
            </a:r>
            <a:endParaRPr lang="hu-HU" sz="3200" dirty="0">
              <a:latin typeface="Mongolian Baiti"/>
              <a:cs typeface="Mongolian Baiti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1474357"/>
            <a:ext cx="6409637" cy="500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hu-HU" sz="36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Karl MAY: </a:t>
            </a:r>
            <a:r>
              <a:rPr lang="hu-HU" sz="36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Winnetou</a:t>
            </a:r>
            <a:endParaRPr lang="hu-HU" sz="36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>
          <a:xfrm>
            <a:off x="8943805" y="1605184"/>
            <a:ext cx="2825252" cy="4572000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/>
            <a:r>
              <a:rPr lang="en" sz="2400" dirty="0">
                <a:latin typeface="Mongolian Baiti"/>
                <a:cs typeface="Mongolian Baiti"/>
              </a:rPr>
              <a:t>the two protagonists meeting each other</a:t>
            </a:r>
            <a:endParaRPr lang="en" sz="2400" dirty="0">
              <a:latin typeface="Mongolian Baiti"/>
              <a:cs typeface="Arial"/>
            </a:endParaRP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1602084"/>
            <a:ext cx="8486678" cy="474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6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hu-HU" sz="36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Karl MAY: </a:t>
            </a:r>
            <a:r>
              <a:rPr lang="hu-HU" sz="36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Winnetou</a:t>
            </a:r>
            <a:endParaRPr lang="hu-HU" sz="36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>
          <a:xfrm>
            <a:off x="490538" y="1432652"/>
            <a:ext cx="11209406" cy="45720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" sz="2400" dirty="0">
                <a:latin typeface="Mongolian Baiti"/>
                <a:cs typeface="Mongolian Baiti"/>
              </a:rPr>
              <a:t>The conflict of the story.</a:t>
            </a:r>
            <a:r>
              <a:rPr lang="en" dirty="0">
                <a:latin typeface="Mongolian Baiti"/>
                <a:cs typeface="Mongolian Baiti"/>
              </a:rPr>
              <a:t>​</a:t>
            </a:r>
            <a:br>
              <a:rPr lang="en-US" dirty="0"/>
            </a:br>
            <a:endParaRPr lang="en-US">
              <a:latin typeface="Mongolian Baiti"/>
              <a:cs typeface="Mongolian Baiti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547" y="2661411"/>
            <a:ext cx="9577387" cy="40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36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hu-HU" sz="36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Karl MAY: </a:t>
            </a:r>
            <a:r>
              <a:rPr lang="hu-HU" sz="36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Winnetou</a:t>
            </a:r>
            <a:endParaRPr lang="hu-HU" sz="36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>
          <a:xfrm>
            <a:off x="490538" y="1432652"/>
            <a:ext cx="11209406" cy="4572000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" sz="2400" dirty="0">
                <a:latin typeface="Mongolian Baiti"/>
                <a:cs typeface="Mongolian Baiti"/>
              </a:rPr>
              <a:t>Old Shatterhand and Winnetou becomes friends</a:t>
            </a:r>
            <a:endParaRPr lang="hu-HU" sz="2400" dirty="0"/>
          </a:p>
          <a:p>
            <a:pPr marL="0" indent="0" algn="just">
              <a:buNone/>
            </a:pPr>
            <a:br>
              <a:rPr lang="en-US" dirty="0"/>
            </a:br>
            <a:r>
              <a:rPr lang="hu-HU" dirty="0">
                <a:latin typeface="Mongolian Baiti"/>
                <a:cs typeface="Mongolian Baiti"/>
              </a:rPr>
              <a:t> </a:t>
            </a:r>
            <a:endParaRPr lang="hu-HU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936" y="2148985"/>
            <a:ext cx="6096528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05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hu-HU" sz="36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Karl MAY: </a:t>
            </a:r>
            <a:r>
              <a:rPr lang="hu-HU" sz="36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Winnetou</a:t>
            </a:r>
            <a:endParaRPr lang="hu-HU" sz="36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>
          <a:xfrm>
            <a:off x="490538" y="1432652"/>
            <a:ext cx="5976937" cy="4572000"/>
          </a:xfrm>
        </p:spPr>
        <p:txBody>
          <a:bodyPr vert="horz" lIns="0" tIns="45720" rIns="0" bIns="45720" rtlCol="0" anchor="t">
            <a:normAutofit/>
          </a:bodyPr>
          <a:lstStyle/>
          <a:p>
            <a:pPr algn="just"/>
            <a:r>
              <a:rPr lang="en" sz="2400" dirty="0">
                <a:latin typeface="Mongolian Baiti"/>
                <a:cs typeface="Mongolian Baiti"/>
              </a:rPr>
              <a:t>The tragic end of Winnetou</a:t>
            </a:r>
            <a:r>
              <a:rPr lang="en" dirty="0">
                <a:latin typeface="Mongolian Baiti"/>
                <a:cs typeface="Mongolian Baiti"/>
              </a:rPr>
              <a:t>
</a:t>
            </a:r>
            <a:endParaRPr lang="hu-HU">
              <a:cs typeface="Arial" panose="020B0604020202020204" pitchFamily="34" charset="0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1787" y="209550"/>
            <a:ext cx="5178699" cy="63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ím 1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hu-HU" sz="3600" dirty="0">
                <a:latin typeface="Mongolian Baiti" panose="03000500000000000000" pitchFamily="66" charset="0"/>
                <a:cs typeface="Mongolian Baiti" panose="03000500000000000000" pitchFamily="66" charset="0"/>
              </a:rPr>
              <a:t>Karl MAY: </a:t>
            </a:r>
            <a:r>
              <a:rPr lang="hu-HU" sz="3600" dirty="0" err="1">
                <a:latin typeface="Mongolian Baiti" panose="03000500000000000000" pitchFamily="66" charset="0"/>
                <a:cs typeface="Mongolian Baiti" panose="03000500000000000000" pitchFamily="66" charset="0"/>
              </a:rPr>
              <a:t>Winnetou</a:t>
            </a:r>
            <a:endParaRPr lang="hu-HU" sz="3600" dirty="0">
              <a:latin typeface="Mongolian Baiti" panose="03000500000000000000" pitchFamily="66" charset="0"/>
              <a:cs typeface="Mongolian Baiti" panose="03000500000000000000" pitchFamily="66" charset="0"/>
            </a:endParaRPr>
          </a:p>
        </p:txBody>
      </p:sp>
      <p:sp>
        <p:nvSpPr>
          <p:cNvPr id="14" name="Tartalom helye 13"/>
          <p:cNvSpPr>
            <a:spLocks noGrp="1"/>
          </p:cNvSpPr>
          <p:nvPr>
            <p:ph idx="1"/>
          </p:nvPr>
        </p:nvSpPr>
        <p:spPr>
          <a:xfrm>
            <a:off x="490538" y="1432651"/>
            <a:ext cx="11187112" cy="5015773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" sz="2400" dirty="0">
                <a:latin typeface="Mongolian Baiti"/>
                <a:cs typeface="Arial"/>
              </a:rPr>
              <a:t>film adaptations of the novel</a:t>
            </a:r>
            <a:endParaRPr lang="en" sz="2400" dirty="0">
              <a:latin typeface="Mongolian Baiti"/>
              <a:cs typeface="Mongolian Baiti"/>
            </a:endParaRPr>
          </a:p>
          <a:p>
            <a:pPr marL="0" indent="0" algn="just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5572" y="3425600"/>
            <a:ext cx="8178088" cy="288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72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zakirodalom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50521014_TF03431380_Win32.potx" id="{12F15188-3C41-4CAC-8438-F9F81F42DDB9}" vid="{89A14939-A05E-4A51-AD2F-C1747D11FC27}"/>
    </a:ext>
  </a:extLst>
</a:theme>
</file>

<file path=ppt/theme/theme2.xml><?xml version="1.0" encoding="utf-8"?>
<a:theme xmlns:a="http://schemas.openxmlformats.org/drawingml/2006/main" name="Office-téma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DDBB83-77C1-4099-A0AA-289882E745E2}">
  <ds:schemaRefs>
    <ds:schemaRef ds:uri="http://purl.org/dc/terms/"/>
    <ds:schemaRef ds:uri="http://schemas.microsoft.com/office/2006/documentManagement/types"/>
    <ds:schemaRef ds:uri="4873beb7-5857-4685-be1f-d57550cc96c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tf03431380_win32</Template>
  <TotalTime>1630</TotalTime>
  <Words>615</Words>
  <Application>Microsoft Office PowerPoint</Application>
  <PresentationFormat>Szélesvásznú</PresentationFormat>
  <Paragraphs>34</Paragraphs>
  <Slides>10</Slides>
  <Notes>10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1" baseType="lpstr">
      <vt:lpstr>Szakirodalom 16x9</vt:lpstr>
      <vt:lpstr>Karl MAY: WINNETOU</vt:lpstr>
      <vt:lpstr>Karl MAY: Winnetou</vt:lpstr>
      <vt:lpstr>Karl MAY: Winnetou</vt:lpstr>
      <vt:lpstr>Karl MAY: Winnetou</vt:lpstr>
      <vt:lpstr>Karl MAY: Winnetou</vt:lpstr>
      <vt:lpstr>Karl MAY: Winnetou</vt:lpstr>
      <vt:lpstr>Karl MAY: Winnetou</vt:lpstr>
      <vt:lpstr>Karl MAY: Winnetou</vt:lpstr>
      <vt:lpstr>Karl MAY: Winnetou</vt:lpstr>
      <vt:lpstr>Diacím hozzáadása – 3</vt:lpstr>
    </vt:vector>
  </TitlesOfParts>
  <Company>HDF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Karl may: winnetou</dc:title>
  <dc:creator>Garda Barbara zls.</dc:creator>
  <cp:lastModifiedBy>Garda Barbara zls.</cp:lastModifiedBy>
  <cp:revision>269</cp:revision>
  <dcterms:created xsi:type="dcterms:W3CDTF">2022-05-12T05:31:40Z</dcterms:created>
  <dcterms:modified xsi:type="dcterms:W3CDTF">2022-10-24T19:35:22Z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