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62E9A"/>
    <a:srgbClr val="EC6ECB"/>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6" d="100"/>
          <a:sy n="46" d="100"/>
        </p:scale>
        <p:origin x="-1310" y="-8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685800" y="2130425"/>
            <a:ext cx="7772400" cy="1470025"/>
          </a:xfrm>
        </p:spPr>
        <p:txBody>
          <a:bodyPr/>
          <a:lstStyle/>
          <a:p>
            <a:r>
              <a:rPr lang="hu-HU" smtClean="0"/>
              <a:t>Mintacím szerkesztése</a:t>
            </a:r>
            <a:endParaRPr lang="hu-HU"/>
          </a:p>
        </p:txBody>
      </p:sp>
      <p:sp>
        <p:nvSpPr>
          <p:cNvPr id="3" name="Alcím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u-HU" smtClean="0"/>
              <a:t>Alcím mintájának szerkesztése</a:t>
            </a:r>
            <a:endParaRPr lang="hu-HU"/>
          </a:p>
        </p:txBody>
      </p:sp>
      <p:sp>
        <p:nvSpPr>
          <p:cNvPr id="4" name="Dátum helye 3"/>
          <p:cNvSpPr>
            <a:spLocks noGrp="1"/>
          </p:cNvSpPr>
          <p:nvPr>
            <p:ph type="dt" sz="half" idx="10"/>
          </p:nvPr>
        </p:nvSpPr>
        <p:spPr/>
        <p:txBody>
          <a:bodyPr/>
          <a:lstStyle/>
          <a:p>
            <a:fld id="{41B468A6-E782-4DCB-B378-B475A13C9197}" type="datetimeFigureOut">
              <a:rPr lang="hu-HU" smtClean="0"/>
              <a:pPr/>
              <a:t>2023.03.08.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67A760C5-2E52-4EFA-85FA-FA16D2F34C90}" type="slidenum">
              <a:rPr lang="hu-HU" smtClean="0"/>
              <a:pPr/>
              <a:t>‹#›</a:t>
            </a:fld>
            <a:endParaRPr lang="hu-H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41B468A6-E782-4DCB-B378-B475A13C9197}" type="datetimeFigureOut">
              <a:rPr lang="hu-HU" smtClean="0"/>
              <a:pPr/>
              <a:t>2023.03.08.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67A760C5-2E52-4EFA-85FA-FA16D2F34C90}" type="slidenum">
              <a:rPr lang="hu-HU" smtClean="0"/>
              <a:pPr/>
              <a:t>‹#›</a:t>
            </a:fld>
            <a:endParaRPr lang="hu-H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6629400" y="274638"/>
            <a:ext cx="2057400" cy="5851525"/>
          </a:xfrm>
        </p:spPr>
        <p:txBody>
          <a:bodyPr vert="eaVert"/>
          <a:lstStyle/>
          <a:p>
            <a:r>
              <a:rPr lang="hu-HU" smtClean="0"/>
              <a:t>Mintacím szerkesztése</a:t>
            </a:r>
            <a:endParaRPr lang="hu-HU"/>
          </a:p>
        </p:txBody>
      </p:sp>
      <p:sp>
        <p:nvSpPr>
          <p:cNvPr id="3" name="Függőleges szöveg helye 2"/>
          <p:cNvSpPr>
            <a:spLocks noGrp="1"/>
          </p:cNvSpPr>
          <p:nvPr>
            <p:ph type="body" orient="vert" idx="1"/>
          </p:nvPr>
        </p:nvSpPr>
        <p:spPr>
          <a:xfrm>
            <a:off x="457200" y="274638"/>
            <a:ext cx="6019800" cy="5851525"/>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41B468A6-E782-4DCB-B378-B475A13C9197}" type="datetimeFigureOut">
              <a:rPr lang="hu-HU" smtClean="0"/>
              <a:pPr/>
              <a:t>2023.03.08.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67A760C5-2E52-4EFA-85FA-FA16D2F34C90}" type="slidenum">
              <a:rPr lang="hu-HU" smtClean="0"/>
              <a:pPr/>
              <a:t>‹#›</a:t>
            </a:fld>
            <a:endParaRPr lang="hu-H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10"/>
          </p:nvPr>
        </p:nvSpPr>
        <p:spPr/>
        <p:txBody>
          <a:bodyPr/>
          <a:lstStyle/>
          <a:p>
            <a:fld id="{41B468A6-E782-4DCB-B378-B475A13C9197}" type="datetimeFigureOut">
              <a:rPr lang="hu-HU" smtClean="0"/>
              <a:pPr/>
              <a:t>2023.03.08.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67A760C5-2E52-4EFA-85FA-FA16D2F34C90}" type="slidenum">
              <a:rPr lang="hu-HU" smtClean="0"/>
              <a:pPr/>
              <a:t>‹#›</a:t>
            </a:fld>
            <a:endParaRPr lang="hu-H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722313" y="4406900"/>
            <a:ext cx="7772400" cy="1362075"/>
          </a:xfrm>
        </p:spPr>
        <p:txBody>
          <a:bodyPr anchor="t"/>
          <a:lstStyle>
            <a:lvl1pPr algn="l">
              <a:defRPr sz="4000" b="1" cap="all"/>
            </a:lvl1pPr>
          </a:lstStyle>
          <a:p>
            <a:r>
              <a:rPr lang="hu-HU" smtClean="0"/>
              <a:t>Mintacím szerkesztése</a:t>
            </a:r>
            <a:endParaRPr lang="hu-HU"/>
          </a:p>
        </p:txBody>
      </p:sp>
      <p:sp>
        <p:nvSpPr>
          <p:cNvPr id="3" name="Szöveg hely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41B468A6-E782-4DCB-B378-B475A13C9197}" type="datetimeFigureOut">
              <a:rPr lang="hu-HU" smtClean="0"/>
              <a:pPr/>
              <a:t>2023.03.08.</a:t>
            </a:fld>
            <a:endParaRPr lang="hu-HU"/>
          </a:p>
        </p:txBody>
      </p:sp>
      <p:sp>
        <p:nvSpPr>
          <p:cNvPr id="5" name="Élőláb helye 4"/>
          <p:cNvSpPr>
            <a:spLocks noGrp="1"/>
          </p:cNvSpPr>
          <p:nvPr>
            <p:ph type="ftr" sz="quarter" idx="11"/>
          </p:nvPr>
        </p:nvSpPr>
        <p:spPr/>
        <p:txBody>
          <a:bodyPr/>
          <a:lstStyle/>
          <a:p>
            <a:endParaRPr lang="hu-HU"/>
          </a:p>
        </p:txBody>
      </p:sp>
      <p:sp>
        <p:nvSpPr>
          <p:cNvPr id="6" name="Dia számának helye 5"/>
          <p:cNvSpPr>
            <a:spLocks noGrp="1"/>
          </p:cNvSpPr>
          <p:nvPr>
            <p:ph type="sldNum" sz="quarter" idx="12"/>
          </p:nvPr>
        </p:nvSpPr>
        <p:spPr/>
        <p:txBody>
          <a:bodyPr/>
          <a:lstStyle/>
          <a:p>
            <a:fld id="{67A760C5-2E52-4EFA-85FA-FA16D2F34C90}" type="slidenum">
              <a:rPr lang="hu-HU" smtClean="0"/>
              <a:pPr/>
              <a:t>‹#›</a:t>
            </a:fld>
            <a:endParaRPr lang="hu-H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Tartalom helye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Tartalom helye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Dátum helye 4"/>
          <p:cNvSpPr>
            <a:spLocks noGrp="1"/>
          </p:cNvSpPr>
          <p:nvPr>
            <p:ph type="dt" sz="half" idx="10"/>
          </p:nvPr>
        </p:nvSpPr>
        <p:spPr/>
        <p:txBody>
          <a:bodyPr/>
          <a:lstStyle/>
          <a:p>
            <a:fld id="{41B468A6-E782-4DCB-B378-B475A13C9197}" type="datetimeFigureOut">
              <a:rPr lang="hu-HU" smtClean="0"/>
              <a:pPr/>
              <a:t>2023.03.08.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67A760C5-2E52-4EFA-85FA-FA16D2F34C90}" type="slidenum">
              <a:rPr lang="hu-HU" smtClean="0"/>
              <a:pPr/>
              <a:t>‹#›</a:t>
            </a:fld>
            <a:endParaRPr lang="hu-H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lvl1pPr>
              <a:defRPr/>
            </a:lvl1pPr>
          </a:lstStyle>
          <a:p>
            <a:r>
              <a:rPr lang="hu-HU" smtClean="0"/>
              <a:t>Mintacím szerkesztése</a:t>
            </a:r>
            <a:endParaRPr lang="hu-HU"/>
          </a:p>
        </p:txBody>
      </p:sp>
      <p:sp>
        <p:nvSpPr>
          <p:cNvPr id="3" name="Szöveg hely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5" name="Szöveg hely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7" name="Dátum helye 6"/>
          <p:cNvSpPr>
            <a:spLocks noGrp="1"/>
          </p:cNvSpPr>
          <p:nvPr>
            <p:ph type="dt" sz="half" idx="10"/>
          </p:nvPr>
        </p:nvSpPr>
        <p:spPr/>
        <p:txBody>
          <a:bodyPr/>
          <a:lstStyle/>
          <a:p>
            <a:fld id="{41B468A6-E782-4DCB-B378-B475A13C9197}" type="datetimeFigureOut">
              <a:rPr lang="hu-HU" smtClean="0"/>
              <a:pPr/>
              <a:t>2023.03.08.</a:t>
            </a:fld>
            <a:endParaRPr lang="hu-HU"/>
          </a:p>
        </p:txBody>
      </p:sp>
      <p:sp>
        <p:nvSpPr>
          <p:cNvPr id="8" name="Élőláb helye 7"/>
          <p:cNvSpPr>
            <a:spLocks noGrp="1"/>
          </p:cNvSpPr>
          <p:nvPr>
            <p:ph type="ftr" sz="quarter" idx="11"/>
          </p:nvPr>
        </p:nvSpPr>
        <p:spPr/>
        <p:txBody>
          <a:bodyPr/>
          <a:lstStyle/>
          <a:p>
            <a:endParaRPr lang="hu-HU"/>
          </a:p>
        </p:txBody>
      </p:sp>
      <p:sp>
        <p:nvSpPr>
          <p:cNvPr id="9" name="Dia számának helye 8"/>
          <p:cNvSpPr>
            <a:spLocks noGrp="1"/>
          </p:cNvSpPr>
          <p:nvPr>
            <p:ph type="sldNum" sz="quarter" idx="12"/>
          </p:nvPr>
        </p:nvSpPr>
        <p:spPr/>
        <p:txBody>
          <a:bodyPr/>
          <a:lstStyle/>
          <a:p>
            <a:fld id="{67A760C5-2E52-4EFA-85FA-FA16D2F34C90}" type="slidenum">
              <a:rPr lang="hu-HU" smtClean="0"/>
              <a:pPr/>
              <a:t>‹#›</a:t>
            </a:fld>
            <a:endParaRPr lang="hu-H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hu-HU"/>
          </a:p>
        </p:txBody>
      </p:sp>
      <p:sp>
        <p:nvSpPr>
          <p:cNvPr id="3" name="Dátum helye 2"/>
          <p:cNvSpPr>
            <a:spLocks noGrp="1"/>
          </p:cNvSpPr>
          <p:nvPr>
            <p:ph type="dt" sz="half" idx="10"/>
          </p:nvPr>
        </p:nvSpPr>
        <p:spPr/>
        <p:txBody>
          <a:bodyPr/>
          <a:lstStyle/>
          <a:p>
            <a:fld id="{41B468A6-E782-4DCB-B378-B475A13C9197}" type="datetimeFigureOut">
              <a:rPr lang="hu-HU" smtClean="0"/>
              <a:pPr/>
              <a:t>2023.03.08.</a:t>
            </a:fld>
            <a:endParaRPr lang="hu-HU"/>
          </a:p>
        </p:txBody>
      </p:sp>
      <p:sp>
        <p:nvSpPr>
          <p:cNvPr id="4" name="Élőláb helye 3"/>
          <p:cNvSpPr>
            <a:spLocks noGrp="1"/>
          </p:cNvSpPr>
          <p:nvPr>
            <p:ph type="ftr" sz="quarter" idx="11"/>
          </p:nvPr>
        </p:nvSpPr>
        <p:spPr/>
        <p:txBody>
          <a:bodyPr/>
          <a:lstStyle/>
          <a:p>
            <a:endParaRPr lang="hu-HU"/>
          </a:p>
        </p:txBody>
      </p:sp>
      <p:sp>
        <p:nvSpPr>
          <p:cNvPr id="5" name="Dia számának helye 4"/>
          <p:cNvSpPr>
            <a:spLocks noGrp="1"/>
          </p:cNvSpPr>
          <p:nvPr>
            <p:ph type="sldNum" sz="quarter" idx="12"/>
          </p:nvPr>
        </p:nvSpPr>
        <p:spPr/>
        <p:txBody>
          <a:bodyPr/>
          <a:lstStyle/>
          <a:p>
            <a:fld id="{67A760C5-2E52-4EFA-85FA-FA16D2F34C90}" type="slidenum">
              <a:rPr lang="hu-HU" smtClean="0"/>
              <a:pPr/>
              <a:t>‹#›</a:t>
            </a:fld>
            <a:endParaRPr lang="hu-H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41B468A6-E782-4DCB-B378-B475A13C9197}" type="datetimeFigureOut">
              <a:rPr lang="hu-HU" smtClean="0"/>
              <a:pPr/>
              <a:t>2023.03.08.</a:t>
            </a:fld>
            <a:endParaRPr lang="hu-HU"/>
          </a:p>
        </p:txBody>
      </p:sp>
      <p:sp>
        <p:nvSpPr>
          <p:cNvPr id="3" name="Élőláb helye 2"/>
          <p:cNvSpPr>
            <a:spLocks noGrp="1"/>
          </p:cNvSpPr>
          <p:nvPr>
            <p:ph type="ftr" sz="quarter" idx="11"/>
          </p:nvPr>
        </p:nvSpPr>
        <p:spPr/>
        <p:txBody>
          <a:bodyPr/>
          <a:lstStyle/>
          <a:p>
            <a:endParaRPr lang="hu-HU"/>
          </a:p>
        </p:txBody>
      </p:sp>
      <p:sp>
        <p:nvSpPr>
          <p:cNvPr id="4" name="Dia számának helye 3"/>
          <p:cNvSpPr>
            <a:spLocks noGrp="1"/>
          </p:cNvSpPr>
          <p:nvPr>
            <p:ph type="sldNum" sz="quarter" idx="12"/>
          </p:nvPr>
        </p:nvSpPr>
        <p:spPr/>
        <p:txBody>
          <a:bodyPr/>
          <a:lstStyle/>
          <a:p>
            <a:fld id="{67A760C5-2E52-4EFA-85FA-FA16D2F34C90}" type="slidenum">
              <a:rPr lang="hu-HU" smtClean="0"/>
              <a:pPr/>
              <a:t>‹#›</a:t>
            </a:fld>
            <a:endParaRPr lang="hu-H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457200" y="273050"/>
            <a:ext cx="3008313" cy="1162050"/>
          </a:xfrm>
        </p:spPr>
        <p:txBody>
          <a:bodyPr anchor="b"/>
          <a:lstStyle>
            <a:lvl1pPr algn="l">
              <a:defRPr sz="2000" b="1"/>
            </a:lvl1pPr>
          </a:lstStyle>
          <a:p>
            <a:r>
              <a:rPr lang="hu-HU" smtClean="0"/>
              <a:t>Mintacím szerkesztése</a:t>
            </a:r>
            <a:endParaRPr lang="hu-HU"/>
          </a:p>
        </p:txBody>
      </p:sp>
      <p:sp>
        <p:nvSpPr>
          <p:cNvPr id="3" name="Tartalom helye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Szöveg hely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41B468A6-E782-4DCB-B378-B475A13C9197}" type="datetimeFigureOut">
              <a:rPr lang="hu-HU" smtClean="0"/>
              <a:pPr/>
              <a:t>2023.03.08.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67A760C5-2E52-4EFA-85FA-FA16D2F34C90}" type="slidenum">
              <a:rPr lang="hu-HU" smtClean="0"/>
              <a:pPr/>
              <a:t>‹#›</a:t>
            </a:fld>
            <a:endParaRPr lang="hu-H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1792288" y="4800600"/>
            <a:ext cx="5486400" cy="566738"/>
          </a:xfrm>
        </p:spPr>
        <p:txBody>
          <a:bodyPr anchor="b"/>
          <a:lstStyle>
            <a:lvl1pPr algn="l">
              <a:defRPr sz="2000" b="1"/>
            </a:lvl1pPr>
          </a:lstStyle>
          <a:p>
            <a:r>
              <a:rPr lang="hu-HU" smtClean="0"/>
              <a:t>Mintacím szerkesztése</a:t>
            </a:r>
            <a:endParaRPr lang="hu-HU"/>
          </a:p>
        </p:txBody>
      </p:sp>
      <p:sp>
        <p:nvSpPr>
          <p:cNvPr id="3" name="Kép hely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hu-HU"/>
          </a:p>
        </p:txBody>
      </p:sp>
      <p:sp>
        <p:nvSpPr>
          <p:cNvPr id="4" name="Szöveg hely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u-HU" smtClean="0"/>
              <a:t>Mintaszöveg szerkesztése</a:t>
            </a:r>
          </a:p>
        </p:txBody>
      </p:sp>
      <p:sp>
        <p:nvSpPr>
          <p:cNvPr id="5" name="Dátum helye 4"/>
          <p:cNvSpPr>
            <a:spLocks noGrp="1"/>
          </p:cNvSpPr>
          <p:nvPr>
            <p:ph type="dt" sz="half" idx="10"/>
          </p:nvPr>
        </p:nvSpPr>
        <p:spPr/>
        <p:txBody>
          <a:bodyPr/>
          <a:lstStyle/>
          <a:p>
            <a:fld id="{41B468A6-E782-4DCB-B378-B475A13C9197}" type="datetimeFigureOut">
              <a:rPr lang="hu-HU" smtClean="0"/>
              <a:pPr/>
              <a:t>2023.03.08.</a:t>
            </a:fld>
            <a:endParaRPr lang="hu-HU"/>
          </a:p>
        </p:txBody>
      </p:sp>
      <p:sp>
        <p:nvSpPr>
          <p:cNvPr id="6" name="Élőláb helye 5"/>
          <p:cNvSpPr>
            <a:spLocks noGrp="1"/>
          </p:cNvSpPr>
          <p:nvPr>
            <p:ph type="ftr" sz="quarter" idx="11"/>
          </p:nvPr>
        </p:nvSpPr>
        <p:spPr/>
        <p:txBody>
          <a:bodyPr/>
          <a:lstStyle/>
          <a:p>
            <a:endParaRPr lang="hu-HU"/>
          </a:p>
        </p:txBody>
      </p:sp>
      <p:sp>
        <p:nvSpPr>
          <p:cNvPr id="7" name="Dia számának helye 6"/>
          <p:cNvSpPr>
            <a:spLocks noGrp="1"/>
          </p:cNvSpPr>
          <p:nvPr>
            <p:ph type="sldNum" sz="quarter" idx="12"/>
          </p:nvPr>
        </p:nvSpPr>
        <p:spPr/>
        <p:txBody>
          <a:bodyPr/>
          <a:lstStyle/>
          <a:p>
            <a:fld id="{67A760C5-2E52-4EFA-85FA-FA16D2F34C90}" type="slidenum">
              <a:rPr lang="hu-HU" smtClean="0"/>
              <a:pPr/>
              <a:t>‹#›</a:t>
            </a:fld>
            <a:endParaRPr lang="hu-H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EC6ECB"/>
            </a:gs>
            <a:gs pos="90000">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Cím hely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hu-HU" smtClean="0"/>
              <a:t>Mintacím szerkesztése</a:t>
            </a:r>
            <a:endParaRPr lang="hu-HU"/>
          </a:p>
        </p:txBody>
      </p:sp>
      <p:sp>
        <p:nvSpPr>
          <p:cNvPr id="3" name="Szöveg hely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hu-HU"/>
          </a:p>
        </p:txBody>
      </p:sp>
      <p:sp>
        <p:nvSpPr>
          <p:cNvPr id="4" name="Dátum hely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B468A6-E782-4DCB-B378-B475A13C9197}" type="datetimeFigureOut">
              <a:rPr lang="hu-HU" smtClean="0"/>
              <a:pPr/>
              <a:t>2023.03.08.</a:t>
            </a:fld>
            <a:endParaRPr lang="hu-HU"/>
          </a:p>
        </p:txBody>
      </p:sp>
      <p:sp>
        <p:nvSpPr>
          <p:cNvPr id="5" name="Élőláb hely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hu-HU"/>
          </a:p>
        </p:txBody>
      </p:sp>
      <p:sp>
        <p:nvSpPr>
          <p:cNvPr id="6" name="Dia számának hely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A760C5-2E52-4EFA-85FA-FA16D2F34C90}" type="slidenum">
              <a:rPr lang="hu-HU" smtClean="0"/>
              <a:pPr/>
              <a:t>‹#›</a:t>
            </a:fld>
            <a:endParaRPr lang="hu-H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hu-H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2.xml"/><Relationship Id="rId4" Type="http://schemas.openxmlformats.org/officeDocument/2006/relationships/image" Target="../media/image10.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l="-17000" r="-17000"/>
          </a:stretch>
        </a:blipFill>
        <a:effectLst/>
      </p:bgPr>
    </p:bg>
    <p:spTree>
      <p:nvGrpSpPr>
        <p:cNvPr id="1" name=""/>
        <p:cNvGrpSpPr/>
        <p:nvPr/>
      </p:nvGrpSpPr>
      <p:grpSpPr>
        <a:xfrm>
          <a:off x="0" y="0"/>
          <a:ext cx="0" cy="0"/>
          <a:chOff x="0" y="0"/>
          <a:chExt cx="0" cy="0"/>
        </a:xfrm>
      </p:grpSpPr>
      <p:sp>
        <p:nvSpPr>
          <p:cNvPr id="2" name="Cím 1"/>
          <p:cNvSpPr>
            <a:spLocks noGrp="1"/>
          </p:cNvSpPr>
          <p:nvPr>
            <p:ph type="ctrTitle"/>
          </p:nvPr>
        </p:nvSpPr>
        <p:spPr>
          <a:xfrm>
            <a:off x="-972616" y="4653136"/>
            <a:ext cx="7772400" cy="1470025"/>
          </a:xfrm>
        </p:spPr>
        <p:txBody>
          <a:bodyPr>
            <a:noAutofit/>
          </a:bodyPr>
          <a:lstStyle/>
          <a:p>
            <a:r>
              <a:rPr lang="hu-HU" sz="9600" dirty="0" smtClean="0">
                <a:solidFill>
                  <a:srgbClr val="7030A0"/>
                </a:solidFill>
                <a:latin typeface="Bonbon Bleu" pitchFamily="2" charset="0"/>
              </a:rPr>
              <a:t>SLEEPING </a:t>
            </a:r>
            <a:br>
              <a:rPr lang="hu-HU" sz="9600" dirty="0" smtClean="0">
                <a:solidFill>
                  <a:srgbClr val="7030A0"/>
                </a:solidFill>
                <a:latin typeface="Bonbon Bleu" pitchFamily="2" charset="0"/>
              </a:rPr>
            </a:br>
            <a:r>
              <a:rPr lang="hu-HU" sz="9600" dirty="0" smtClean="0">
                <a:solidFill>
                  <a:srgbClr val="7030A0"/>
                </a:solidFill>
                <a:latin typeface="Bonbon Bleu" pitchFamily="2" charset="0"/>
              </a:rPr>
              <a:t>BEAUTY</a:t>
            </a:r>
            <a:endParaRPr lang="hu-HU" sz="9600" dirty="0">
              <a:solidFill>
                <a:srgbClr val="7030A0"/>
              </a:solidFill>
              <a:latin typeface="Bonbon Bleu" pitchFamily="2"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95536" y="2852936"/>
            <a:ext cx="6563072" cy="3777283"/>
          </a:xfrm>
        </p:spPr>
        <p:txBody>
          <a:bodyPr>
            <a:normAutofit fontScale="77500" lnSpcReduction="20000"/>
          </a:bodyPr>
          <a:lstStyle/>
          <a:p>
            <a:r>
              <a:rPr lang="hu-HU" b="1" dirty="0" smtClean="0"/>
              <a:t>„</a:t>
            </a:r>
            <a:r>
              <a:rPr lang="en-GB" b="1" dirty="0" smtClean="0"/>
              <a:t>The </a:t>
            </a:r>
            <a:r>
              <a:rPr lang="en-GB" b="1" dirty="0"/>
              <a:t>wood turned out to be too thick; so that the prince could not handle it. In addition, he discovered a free Wi-Fi connection with excellent strength nearby and thought he would check Wikipedia to see what the thick wood could hide. However, he was so engrossed in surfing that the curse stuck to him and he fell into a deep sleep. Centuries had passed. No one remembered what could be behind the thick wood. Environmentalists declared it as a protected area, so no one ventured near it. </a:t>
            </a:r>
            <a:endParaRPr lang="hu-HU" dirty="0"/>
          </a:p>
        </p:txBody>
      </p:sp>
      <p:pic>
        <p:nvPicPr>
          <p:cNvPr id="4" name="Kép 3" descr="s-l500.jpg"/>
          <p:cNvPicPr>
            <a:picLocks noChangeAspect="1"/>
          </p:cNvPicPr>
          <p:nvPr/>
        </p:nvPicPr>
        <p:blipFill>
          <a:blip r:embed="rId2" cstate="print"/>
          <a:stretch>
            <a:fillRect/>
          </a:stretch>
        </p:blipFill>
        <p:spPr>
          <a:xfrm>
            <a:off x="5334000" y="0"/>
            <a:ext cx="3810000" cy="281178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467544" y="692696"/>
            <a:ext cx="7056784" cy="2880320"/>
          </a:xfrm>
        </p:spPr>
        <p:txBody>
          <a:bodyPr>
            <a:normAutofit fontScale="70000" lnSpcReduction="20000"/>
          </a:bodyPr>
          <a:lstStyle/>
          <a:p>
            <a:r>
              <a:rPr lang="en-GB" b="1" dirty="0"/>
              <a:t>However, it happened that the participants of the Literacy for the future Erasmus + project decided to put down their mobile phones and spend their time with reading and going on trips and nature walks. They had also heard about the protected dense wood and thought that this was a great challenge for them. They made very difficult progress, but since they were determined and didn't have their mobile phones with them, they quickly found the old castle. </a:t>
            </a:r>
            <a:endParaRPr lang="hu-HU" dirty="0"/>
          </a:p>
        </p:txBody>
      </p:sp>
      <p:pic>
        <p:nvPicPr>
          <p:cNvPr id="4" name="Kép 3" descr="37a788ab00316a3cd5b49652469d2e5a.jpg"/>
          <p:cNvPicPr>
            <a:picLocks noChangeAspect="1"/>
          </p:cNvPicPr>
          <p:nvPr/>
        </p:nvPicPr>
        <p:blipFill>
          <a:blip r:embed="rId2" cstate="print"/>
          <a:stretch>
            <a:fillRect/>
          </a:stretch>
        </p:blipFill>
        <p:spPr>
          <a:xfrm>
            <a:off x="1043608" y="3645024"/>
            <a:ext cx="7377866" cy="2840116"/>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a:xfrm>
            <a:off x="323528" y="476672"/>
            <a:ext cx="6707088" cy="3129211"/>
          </a:xfrm>
        </p:spPr>
        <p:txBody>
          <a:bodyPr>
            <a:normAutofit fontScale="62500" lnSpcReduction="20000"/>
          </a:bodyPr>
          <a:lstStyle/>
          <a:p>
            <a:r>
              <a:rPr lang="en-GB" b="1" dirty="0"/>
              <a:t>Passing through the cobwebbed halls, memories of horror movies flashed before them, but they overcame their fear and entered the last room. A beautiful girl was sleeping there. Her face was ruddy, even though she wasn't wearing any make-up because she was asleep. They were very surprised. Several people thought it was a zombie, but then seeing the sweet face of the sleeping girl, they dismissed it. While they were debating what to do everyone slowly started reading. They had brought a lot of books with them on the trip. They were so engrossed in reading that they didn't even notice when the princess opened her eyes.</a:t>
            </a:r>
            <a:endParaRPr lang="hu-HU" dirty="0"/>
          </a:p>
        </p:txBody>
      </p:sp>
      <p:pic>
        <p:nvPicPr>
          <p:cNvPr id="4" name="Kép 3" descr="differences-between-disneys-and-charles-perraults-sleeping-beauty.jpg"/>
          <p:cNvPicPr>
            <a:picLocks noChangeAspect="1"/>
          </p:cNvPicPr>
          <p:nvPr/>
        </p:nvPicPr>
        <p:blipFill>
          <a:blip r:embed="rId2" cstate="print"/>
          <a:stretch>
            <a:fillRect/>
          </a:stretch>
        </p:blipFill>
        <p:spPr>
          <a:xfrm>
            <a:off x="2555776" y="3717032"/>
            <a:ext cx="6163337" cy="278891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a:xfrm>
            <a:off x="2066528" y="2780928"/>
            <a:ext cx="7077472" cy="3861048"/>
          </a:xfrm>
        </p:spPr>
        <p:txBody>
          <a:bodyPr>
            <a:normAutofit fontScale="92500" lnSpcReduction="20000"/>
          </a:bodyPr>
          <a:lstStyle/>
          <a:p>
            <a:r>
              <a:rPr lang="en-GB" b="1" dirty="0"/>
              <a:t>She looked around in shock. There were a lot of students around her. She also screamed softly, because the sight of the reading children was very scary. Everyone put the book down at that sound. The initial fear quickly disappeared. Since the princess did not remember anything and did not seem dangerous; the project participants took her with them.</a:t>
            </a:r>
            <a:endParaRPr lang="hu-HU" dirty="0"/>
          </a:p>
        </p:txBody>
      </p:sp>
      <p:pic>
        <p:nvPicPr>
          <p:cNvPr id="4" name="Kép 3" descr="Sleeping-Beauty-Screenshot-e1485363842606.jpg"/>
          <p:cNvPicPr>
            <a:picLocks noChangeAspect="1"/>
          </p:cNvPicPr>
          <p:nvPr/>
        </p:nvPicPr>
        <p:blipFill>
          <a:blip r:embed="rId2" cstate="print"/>
          <a:stretch>
            <a:fillRect/>
          </a:stretch>
        </p:blipFill>
        <p:spPr>
          <a:xfrm>
            <a:off x="539552" y="476672"/>
            <a:ext cx="3687222" cy="210059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Kép 3" descr="0da1b65c0f504e0c47c32f2f40828d86.png"/>
          <p:cNvPicPr>
            <a:picLocks noChangeAspect="1"/>
          </p:cNvPicPr>
          <p:nvPr/>
        </p:nvPicPr>
        <p:blipFill>
          <a:blip r:embed="rId2" cstate="print"/>
          <a:stretch>
            <a:fillRect/>
          </a:stretch>
        </p:blipFill>
        <p:spPr>
          <a:xfrm>
            <a:off x="6516216" y="2780928"/>
            <a:ext cx="2376264" cy="3826967"/>
          </a:xfrm>
          <a:prstGeom prst="rect">
            <a:avLst/>
          </a:prstGeom>
        </p:spPr>
      </p:pic>
      <p:sp>
        <p:nvSpPr>
          <p:cNvPr id="3" name="Tartalom helye 2"/>
          <p:cNvSpPr>
            <a:spLocks noGrp="1"/>
          </p:cNvSpPr>
          <p:nvPr>
            <p:ph idx="1"/>
          </p:nvPr>
        </p:nvSpPr>
        <p:spPr>
          <a:xfrm>
            <a:off x="323528" y="620688"/>
            <a:ext cx="6696744" cy="3744416"/>
          </a:xfrm>
        </p:spPr>
        <p:txBody>
          <a:bodyPr>
            <a:normAutofit fontScale="85000" lnSpcReduction="20000"/>
          </a:bodyPr>
          <a:lstStyle/>
          <a:p>
            <a:pPr algn="just"/>
            <a:r>
              <a:rPr lang="en-GB" b="1" dirty="0"/>
              <a:t>To cut my story short: the princess enrolled in the 9th grade of one of the schools participating in the project. The problem was that the sciences were definitely not for her, so she decided to take a job instead of studying, even though she didn't even have her final exams. She got a job as a weaver in a textile factory. Weaving and spinning brought her great joy. She thought he had finally found the meaning of her life. </a:t>
            </a:r>
            <a:endParaRPr lang="hu-H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artalom helye 2"/>
          <p:cNvSpPr>
            <a:spLocks noGrp="1"/>
          </p:cNvSpPr>
          <p:nvPr>
            <p:ph idx="1"/>
          </p:nvPr>
        </p:nvSpPr>
        <p:spPr/>
        <p:txBody>
          <a:bodyPr>
            <a:normAutofit fontScale="85000" lnSpcReduction="10000"/>
          </a:bodyPr>
          <a:lstStyle/>
          <a:p>
            <a:endParaRPr lang="hu-HU" b="1" dirty="0" smtClean="0"/>
          </a:p>
          <a:p>
            <a:r>
              <a:rPr lang="en-GB" b="1" dirty="0" smtClean="0"/>
              <a:t>However</a:t>
            </a:r>
            <a:r>
              <a:rPr lang="en-GB" b="1" dirty="0"/>
              <a:t>, one day there was an industrial accident. The bobbin falling from the weaving machine pierced her hand, causing her to fall into a deep sleep. Everyone in and around the factory also fell asleep. No one moved for a long, long time. A thick hedge of wild roses sprouted all around, grew taller year by year, wrapped itself around the factory and finally ran into the factory so that nothing could be seen anymore, not even the factory’s chimney. So what happened next? </a:t>
            </a:r>
            <a:endParaRPr lang="hu-HU" dirty="0"/>
          </a:p>
        </p:txBody>
      </p:sp>
      <p:pic>
        <p:nvPicPr>
          <p:cNvPr id="4" name="Kép 3" descr="maxresdefault (1).jpg"/>
          <p:cNvPicPr>
            <a:picLocks noChangeAspect="1"/>
          </p:cNvPicPr>
          <p:nvPr/>
        </p:nvPicPr>
        <p:blipFill>
          <a:blip r:embed="rId2" cstate="print"/>
          <a:stretch>
            <a:fillRect/>
          </a:stretch>
        </p:blipFill>
        <p:spPr>
          <a:xfrm>
            <a:off x="2771800" y="188640"/>
            <a:ext cx="3291858" cy="1851670"/>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a:p>
        </p:txBody>
      </p:sp>
      <p:sp>
        <p:nvSpPr>
          <p:cNvPr id="3" name="Tartalom helye 2"/>
          <p:cNvSpPr>
            <a:spLocks noGrp="1"/>
          </p:cNvSpPr>
          <p:nvPr>
            <p:ph idx="1"/>
          </p:nvPr>
        </p:nvSpPr>
        <p:spPr/>
        <p:txBody>
          <a:bodyPr/>
          <a:lstStyle/>
          <a:p>
            <a:r>
              <a:rPr lang="hu-HU" sz="6000" b="1" dirty="0" err="1" smtClean="0"/>
              <a:t>We</a:t>
            </a:r>
            <a:r>
              <a:rPr lang="hu-HU" sz="6000" b="1" dirty="0" smtClean="0"/>
              <a:t> </a:t>
            </a:r>
            <a:r>
              <a:rPr lang="hu-HU" sz="6000" b="1" dirty="0" err="1" smtClean="0"/>
              <a:t>will</a:t>
            </a:r>
            <a:r>
              <a:rPr lang="hu-HU" sz="6000" b="1" dirty="0" smtClean="0"/>
              <a:t> </a:t>
            </a:r>
            <a:r>
              <a:rPr lang="hu-HU" sz="6000" b="1" dirty="0" err="1" smtClean="0"/>
              <a:t>have</a:t>
            </a:r>
            <a:r>
              <a:rPr lang="hu-HU" sz="6000" b="1" dirty="0" smtClean="0"/>
              <a:t> </a:t>
            </a:r>
            <a:r>
              <a:rPr lang="hu-HU" sz="6000" b="1" dirty="0" err="1" smtClean="0"/>
              <a:t>to</a:t>
            </a:r>
            <a:r>
              <a:rPr lang="hu-HU" sz="6000" b="1" dirty="0" smtClean="0"/>
              <a:t> </a:t>
            </a:r>
            <a:r>
              <a:rPr lang="hu-HU" sz="6000" b="1" dirty="0" err="1" smtClean="0"/>
              <a:t>wait</a:t>
            </a:r>
            <a:r>
              <a:rPr lang="hu-HU" sz="6000" b="1" dirty="0" smtClean="0"/>
              <a:t> </a:t>
            </a:r>
            <a:r>
              <a:rPr lang="hu-HU" sz="6000" b="1" dirty="0" err="1" smtClean="0"/>
              <a:t>for</a:t>
            </a:r>
            <a:r>
              <a:rPr lang="hu-HU" sz="6000" b="1" dirty="0" smtClean="0"/>
              <a:t> </a:t>
            </a:r>
            <a:r>
              <a:rPr lang="hu-HU" sz="6000" b="1" dirty="0" err="1" smtClean="0"/>
              <a:t>the</a:t>
            </a:r>
            <a:r>
              <a:rPr lang="hu-HU" sz="6000" b="1" dirty="0" smtClean="0"/>
              <a:t> </a:t>
            </a:r>
            <a:r>
              <a:rPr lang="hu-HU" sz="6000" b="1" dirty="0" err="1" smtClean="0"/>
              <a:t>answer</a:t>
            </a:r>
            <a:r>
              <a:rPr lang="hu-HU" sz="6000" b="1" dirty="0" smtClean="0"/>
              <a:t> </a:t>
            </a:r>
            <a:r>
              <a:rPr lang="en-GB" sz="6000" b="1" dirty="0" smtClean="0"/>
              <a:t>until </a:t>
            </a:r>
            <a:r>
              <a:rPr lang="en-GB" sz="6000" b="1" dirty="0"/>
              <a:t>the next Erasmus project</a:t>
            </a:r>
            <a:r>
              <a:rPr lang="en-GB" sz="6000" b="1" dirty="0" smtClean="0"/>
              <a:t>.</a:t>
            </a:r>
            <a:r>
              <a:rPr lang="hu-HU" sz="6000" b="1" dirty="0" smtClean="0"/>
              <a:t>”</a:t>
            </a:r>
            <a:endParaRPr lang="hu-HU" sz="6000" dirty="0"/>
          </a:p>
          <a:p>
            <a:endParaRPr lang="hu-HU"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alphaModFix amt="48000"/>
            <a:lum/>
          </a:blip>
          <a:srcRect/>
          <a:stretch>
            <a:fillRect l="-25000" r="-25000"/>
          </a:stretch>
        </a:blipFill>
        <a:effectLst/>
      </p:bgPr>
    </p:b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endParaRPr lang="hu-HU" dirty="0"/>
          </a:p>
        </p:txBody>
      </p:sp>
      <p:sp>
        <p:nvSpPr>
          <p:cNvPr id="3" name="Tartalom helye 2"/>
          <p:cNvSpPr>
            <a:spLocks noGrp="1"/>
          </p:cNvSpPr>
          <p:nvPr>
            <p:ph idx="1"/>
          </p:nvPr>
        </p:nvSpPr>
        <p:spPr>
          <a:xfrm>
            <a:off x="467544" y="4595018"/>
            <a:ext cx="8229600" cy="4525963"/>
          </a:xfrm>
        </p:spPr>
        <p:txBody>
          <a:bodyPr>
            <a:normAutofit/>
          </a:bodyPr>
          <a:lstStyle/>
          <a:p>
            <a:r>
              <a:rPr lang="hu-HU" sz="6600" b="1" dirty="0" err="1" smtClean="0">
                <a:solidFill>
                  <a:srgbClr val="D62E9A"/>
                </a:solidFill>
              </a:rPr>
              <a:t>Thank</a:t>
            </a:r>
            <a:r>
              <a:rPr lang="hu-HU" sz="6600" b="1" dirty="0" smtClean="0">
                <a:solidFill>
                  <a:srgbClr val="D62E9A"/>
                </a:solidFill>
              </a:rPr>
              <a:t> </a:t>
            </a:r>
            <a:r>
              <a:rPr lang="hu-HU" sz="6600" b="1" dirty="0" err="1" smtClean="0">
                <a:solidFill>
                  <a:srgbClr val="D62E9A"/>
                </a:solidFill>
              </a:rPr>
              <a:t>you</a:t>
            </a:r>
            <a:r>
              <a:rPr lang="hu-HU" sz="6600" b="1" dirty="0" smtClean="0">
                <a:solidFill>
                  <a:srgbClr val="D62E9A"/>
                </a:solidFill>
              </a:rPr>
              <a:t> </a:t>
            </a:r>
            <a:r>
              <a:rPr lang="hu-HU" sz="6600" b="1" dirty="0" err="1" smtClean="0">
                <a:solidFill>
                  <a:srgbClr val="D62E9A"/>
                </a:solidFill>
              </a:rPr>
              <a:t>for</a:t>
            </a:r>
            <a:r>
              <a:rPr lang="hu-HU" sz="6600" b="1" dirty="0" smtClean="0">
                <a:solidFill>
                  <a:srgbClr val="D62E9A"/>
                </a:solidFill>
              </a:rPr>
              <a:t> </a:t>
            </a:r>
            <a:r>
              <a:rPr lang="hu-HU" sz="6600" b="1" dirty="0" err="1" smtClean="0">
                <a:solidFill>
                  <a:srgbClr val="D62E9A"/>
                </a:solidFill>
              </a:rPr>
              <a:t>your</a:t>
            </a:r>
            <a:r>
              <a:rPr lang="hu-HU" sz="6600" b="1" dirty="0" smtClean="0">
                <a:solidFill>
                  <a:srgbClr val="D62E9A"/>
                </a:solidFill>
              </a:rPr>
              <a:t> </a:t>
            </a:r>
            <a:r>
              <a:rPr lang="hu-HU" sz="6600" b="1" dirty="0" err="1" smtClean="0">
                <a:solidFill>
                  <a:srgbClr val="D62E9A"/>
                </a:solidFill>
              </a:rPr>
              <a:t>attention</a:t>
            </a:r>
            <a:r>
              <a:rPr lang="hu-HU" sz="6600" b="1" dirty="0">
                <a:solidFill>
                  <a:srgbClr val="D62E9A"/>
                </a:solidFill>
              </a:rPr>
              <a:t>!</a:t>
            </a:r>
          </a:p>
        </p:txBody>
      </p:sp>
      <p:sp>
        <p:nvSpPr>
          <p:cNvPr id="1026" name="AutoShape 2" descr="The European Erasmus + programme | Campus Franc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hu-HU"/>
          </a:p>
        </p:txBody>
      </p:sp>
      <p:pic>
        <p:nvPicPr>
          <p:cNvPr id="5" name="Kép 4" descr="248394295_4348118658603706_3122323712659131408_n.jpg"/>
          <p:cNvPicPr>
            <a:picLocks noChangeAspect="1"/>
          </p:cNvPicPr>
          <p:nvPr/>
        </p:nvPicPr>
        <p:blipFill>
          <a:blip r:embed="rId3" cstate="print"/>
          <a:stretch>
            <a:fillRect/>
          </a:stretch>
        </p:blipFill>
        <p:spPr>
          <a:xfrm>
            <a:off x="0" y="0"/>
            <a:ext cx="5436096" cy="1584176"/>
          </a:xfrm>
          <a:prstGeom prst="rect">
            <a:avLst/>
          </a:prstGeom>
        </p:spPr>
      </p:pic>
      <p:pic>
        <p:nvPicPr>
          <p:cNvPr id="6" name="Kép 5" descr="letöltés.png"/>
          <p:cNvPicPr>
            <a:picLocks noChangeAspect="1"/>
          </p:cNvPicPr>
          <p:nvPr/>
        </p:nvPicPr>
        <p:blipFill>
          <a:blip r:embed="rId4" cstate="print"/>
          <a:stretch>
            <a:fillRect/>
          </a:stretch>
        </p:blipFill>
        <p:spPr>
          <a:xfrm>
            <a:off x="5436096" y="0"/>
            <a:ext cx="3707904" cy="1584176"/>
          </a:xfrm>
          <a:prstGeom prst="rect">
            <a:avLst/>
          </a:prstGeom>
        </p:spPr>
      </p:pic>
    </p:spTree>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22</TotalTime>
  <Words>576</Words>
  <Application>Microsoft Office PowerPoint</Application>
  <PresentationFormat>Diavetítés a képernyőre (4:3 oldalarány)</PresentationFormat>
  <Paragraphs>10</Paragraphs>
  <Slides>9</Slides>
  <Notes>0</Notes>
  <HiddenSlides>0</HiddenSlides>
  <MMClips>0</MMClips>
  <ScaleCrop>false</ScaleCrop>
  <HeadingPairs>
    <vt:vector size="4" baseType="variant">
      <vt:variant>
        <vt:lpstr>Téma</vt:lpstr>
      </vt:variant>
      <vt:variant>
        <vt:i4>1</vt:i4>
      </vt:variant>
      <vt:variant>
        <vt:lpstr>Diacímek</vt:lpstr>
      </vt:variant>
      <vt:variant>
        <vt:i4>9</vt:i4>
      </vt:variant>
    </vt:vector>
  </HeadingPairs>
  <TitlesOfParts>
    <vt:vector size="10" baseType="lpstr">
      <vt:lpstr>Office-téma</vt:lpstr>
      <vt:lpstr>SLEEPING  BEAUTY</vt:lpstr>
      <vt:lpstr>2. dia</vt:lpstr>
      <vt:lpstr>3. dia</vt:lpstr>
      <vt:lpstr>4. dia</vt:lpstr>
      <vt:lpstr>5. dia</vt:lpstr>
      <vt:lpstr>6. dia</vt:lpstr>
      <vt:lpstr>7. dia</vt:lpstr>
      <vt:lpstr>8. dia</vt:lpstr>
      <vt:lpstr>9. dia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SLEEPING  BEAUTY</dc:title>
  <dc:creator>Eszter</dc:creator>
  <cp:lastModifiedBy>Eszter</cp:lastModifiedBy>
  <cp:revision>2</cp:revision>
  <dcterms:created xsi:type="dcterms:W3CDTF">2023-03-08T13:13:43Z</dcterms:created>
  <dcterms:modified xsi:type="dcterms:W3CDTF">2023-03-08T13:42:08Z</dcterms:modified>
</cp:coreProperties>
</file>