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60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goodreads.com/genres/contemporar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dreads.com/genres/mystery" TargetMode="External"/><Relationship Id="rId5" Type="http://schemas.openxmlformats.org/officeDocument/2006/relationships/hyperlink" Target="https://www.goodreads.com/genres/romance" TargetMode="External"/><Relationship Id="rId4" Type="http://schemas.openxmlformats.org/officeDocument/2006/relationships/hyperlink" Target="https://www.goodreads.com/genres/fic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ly.hu/konyvek/rosie-walsh-ghoste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amazon.com/stores/Rosie-Walsh/author/B07BVXSCNJ?ref=ap_rdr&amp;store_ref=ap_rdr&amp;isDramIntegrated=true&amp;shoppingPortalEnabled=tr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BC7D9E-3EF7-87AE-087B-A65F74B59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>
                <a:latin typeface="Gill Sans MT (Címsorok)"/>
              </a:rPr>
              <a:t>Rosie</a:t>
            </a:r>
            <a:r>
              <a:rPr lang="hu-HU" dirty="0">
                <a:latin typeface="Gill Sans MT (Címsorok)"/>
              </a:rPr>
              <a:t> </a:t>
            </a:r>
            <a:r>
              <a:rPr lang="hu-HU" dirty="0" err="1">
                <a:latin typeface="Gill Sans MT (Címsorok)"/>
              </a:rPr>
              <a:t>Walsh</a:t>
            </a:r>
            <a:r>
              <a:rPr lang="hu-HU" dirty="0">
                <a:latin typeface="Gill Sans MT (Címsorok)"/>
              </a:rPr>
              <a:t>: </a:t>
            </a:r>
            <a:r>
              <a:rPr lang="en-US" dirty="0">
                <a:effectLst/>
                <a:latin typeface="Gill Sans MT (Címsorok)"/>
                <a:ea typeface="Calibri" panose="020F0502020204030204" pitchFamily="34" charset="0"/>
              </a:rPr>
              <a:t>THE MAN WHO DIDN'T CALL </a:t>
            </a:r>
            <a:endParaRPr lang="hu-HU" dirty="0">
              <a:latin typeface="Gill Sans MT (Címsorok)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61E0C9E-CA2B-CDEB-18E8-2818A3B39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4"/>
            <a:ext cx="10993546" cy="590321"/>
          </a:xfrm>
        </p:spPr>
        <p:txBody>
          <a:bodyPr/>
          <a:lstStyle/>
          <a:p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favourite</a:t>
            </a:r>
            <a:r>
              <a:rPr lang="hu-HU" dirty="0"/>
              <a:t> </a:t>
            </a:r>
            <a:r>
              <a:rPr lang="hu-HU" dirty="0" err="1"/>
              <a:t>literary</a:t>
            </a:r>
            <a:r>
              <a:rPr lang="hu-HU" dirty="0"/>
              <a:t> </a:t>
            </a:r>
            <a:r>
              <a:rPr lang="hu-HU" dirty="0" err="1"/>
              <a:t>work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526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374440-EAA2-0991-C048-7AE53F95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Rosie</a:t>
            </a:r>
            <a:r>
              <a:rPr lang="hu-HU" dirty="0"/>
              <a:t> </a:t>
            </a:r>
            <a:r>
              <a:rPr lang="hu-HU" dirty="0" err="1"/>
              <a:t>Walsh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2E6202-74A8-EFFA-5C55-1AB4CFE6F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51" y="2162567"/>
            <a:ext cx="6626431" cy="3709315"/>
          </a:xfrm>
        </p:spPr>
        <p:txBody>
          <a:bodyPr/>
          <a:lstStyle/>
          <a:p>
            <a:pPr algn="just"/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Rosie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Walsh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lived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travelled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over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documentary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producer and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writer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orn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March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18, in 1980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worked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TV and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graduating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college</a:t>
            </a:r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Rosie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career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factual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television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,)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remotest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places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husband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George</a:t>
            </a:r>
          </a:p>
          <a:p>
            <a:pPr algn="just"/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Devon, UK,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96F2B81-7C4D-9119-D13D-1E261FAC5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656" y="121720"/>
            <a:ext cx="2398898" cy="2452927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833818B-B534-5D65-78E4-5AEF56C00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476" y="2694280"/>
            <a:ext cx="2114550" cy="3177602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42673AB-20BA-10D9-5E8C-8643471D3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044" y="4818348"/>
            <a:ext cx="3328730" cy="187241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6F4E27E0-1CE2-B346-DF65-1A9F7F1BC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224" y="1428639"/>
            <a:ext cx="2114550" cy="3177602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0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>
            <a:extLst>
              <a:ext uri="{FF2B5EF4-FFF2-40B4-BE49-F238E27FC236}">
                <a16:creationId xmlns:a16="http://schemas.microsoft.com/office/drawing/2014/main" id="{43D8C0E9-6F6C-73D2-EA59-90418DAB6FF3}"/>
              </a:ext>
            </a:extLst>
          </p:cNvPr>
          <p:cNvSpPr txBox="1"/>
          <p:nvPr/>
        </p:nvSpPr>
        <p:spPr>
          <a:xfrm>
            <a:off x="8193028" y="4018299"/>
            <a:ext cx="3599055" cy="268294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F571507-E356-7B2F-995B-F3AEDAE6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Rosie</a:t>
            </a:r>
            <a:r>
              <a:rPr lang="hu-HU" dirty="0"/>
              <a:t> </a:t>
            </a:r>
            <a:r>
              <a:rPr lang="hu-HU" dirty="0" err="1"/>
              <a:t>Walsh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17BB2B-B999-DADE-4E9D-B9727AA3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6249914" cy="4399598"/>
          </a:xfrm>
        </p:spPr>
        <p:txBody>
          <a:bodyPr>
            <a:normAutofit/>
          </a:bodyPr>
          <a:lstStyle/>
          <a:p>
            <a:pPr algn="just"/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Rosie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Walsh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bestseller, THE MAN WHO DIDN'T CALL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Lucy Robinson: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Greatest Love Story of All Time, The Day We Disappeared, and A Passionate Love Affair With a Total Stranger.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novel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LOVE OF MY LIFE</a:t>
            </a:r>
          </a:p>
          <a:p>
            <a:pPr algn="just"/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announced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Man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Didn't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2017 and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CBBC94D-307D-6E30-AE85-D7A9A6706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264" y="1991365"/>
            <a:ext cx="1226358" cy="189035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A600058-8289-4701-8F88-A4CE26B7E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239" y="1991365"/>
            <a:ext cx="1215226" cy="189035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82723A8-91B6-D0D8-7031-7B157CE14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143" y="1991366"/>
            <a:ext cx="1210902" cy="189035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FD347D8-D22B-6696-142B-B669EAC20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8243" y="4139453"/>
            <a:ext cx="1618251" cy="2440641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3BC017D5-B50A-A18F-B3F2-D3436575F394}"/>
              </a:ext>
            </a:extLst>
          </p:cNvPr>
          <p:cNvSpPr txBox="1"/>
          <p:nvPr/>
        </p:nvSpPr>
        <p:spPr>
          <a:xfrm>
            <a:off x="7999264" y="1991365"/>
            <a:ext cx="3766781" cy="189035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CA5879EE-5F23-E75B-5AD2-D126AF809A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551" y="4157126"/>
            <a:ext cx="1535103" cy="244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31FDD72E-0A68-A632-8A86-EF2BA1C21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28" y="3631914"/>
            <a:ext cx="2085781" cy="314909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77861A6-95C1-68D7-60CC-0983D7C9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man </a:t>
            </a:r>
            <a:r>
              <a:rPr lang="hu-HU" dirty="0" err="1"/>
              <a:t>who</a:t>
            </a:r>
            <a:r>
              <a:rPr lang="hu-HU" dirty="0"/>
              <a:t> </a:t>
            </a:r>
            <a:r>
              <a:rPr lang="hu-HU" dirty="0" err="1"/>
              <a:t>didn’t</a:t>
            </a:r>
            <a:r>
              <a:rPr lang="hu-HU" dirty="0"/>
              <a:t> </a:t>
            </a:r>
            <a:r>
              <a:rPr lang="hu-HU" dirty="0" err="1"/>
              <a:t>call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6CAAC7-71BF-6044-AB34-030EC7501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293" y="3195358"/>
            <a:ext cx="5949569" cy="3393701"/>
          </a:xfrm>
          <a:solidFill>
            <a:schemeClr val="accent2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hu-H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perfect days. Then he disappeared. A love story with a secret at its heart.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Sarah meets Eddie, they connect instantly and fall in love. To Sarah, it seems as though her life has finally begun. And it's mutual: It's as though Eddie has been waiting for her, too. Sarah has never been so certain of anything. So when Eddie leaves for a long-booked vacation and promises to call from the airport, she has no cause to doubt him. But he doesn't call.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Sarah's friends tell her to forget about him, but she can't. She knows something's happened--there must be an explanation.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Minutes, days, weeks go by as Sarah becomes increasingly worried. But then she discovers she's right. There is a reason for Eddie's disappearance, and it's the one thing they didn't share with each other: the truth.</a:t>
            </a:r>
            <a:endParaRPr lang="hu-H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5ACBB45-FA3D-1D41-0B9A-C64F55B92F9B}"/>
              </a:ext>
            </a:extLst>
          </p:cNvPr>
          <p:cNvSpPr/>
          <p:nvPr/>
        </p:nvSpPr>
        <p:spPr>
          <a:xfrm>
            <a:off x="9036425" y="2144661"/>
            <a:ext cx="2725269" cy="4005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FCB6178-C91E-7998-B8B8-EC988AEDB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743" y="1994434"/>
            <a:ext cx="2553428" cy="3868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02DF6FF-5A90-E1F5-2D36-8EDD0849F097}"/>
              </a:ext>
            </a:extLst>
          </p:cNvPr>
          <p:cNvSpPr txBox="1"/>
          <p:nvPr/>
        </p:nvSpPr>
        <p:spPr>
          <a:xfrm>
            <a:off x="430306" y="1859340"/>
            <a:ext cx="4473388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Man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Didn’t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(UK) /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Ghosted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(US) is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published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2018,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instant bestseller in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territories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New York Times top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five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bestseller and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topped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charts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Germany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weeks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464CE1B-61F1-2A37-FA4D-ACA437ACF117}"/>
              </a:ext>
            </a:extLst>
          </p:cNvPr>
          <p:cNvSpPr txBox="1"/>
          <p:nvPr/>
        </p:nvSpPr>
        <p:spPr>
          <a:xfrm>
            <a:off x="685071" y="3570997"/>
            <a:ext cx="208578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u-HU" sz="1400" dirty="0" err="1"/>
              <a:t>Genres</a:t>
            </a:r>
            <a:r>
              <a:rPr lang="hu-HU" sz="1400" dirty="0"/>
              <a:t>: </a:t>
            </a:r>
            <a:r>
              <a:rPr lang="hu-HU" sz="14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Fiction</a:t>
            </a:r>
            <a:r>
              <a:rPr lang="hu-HU" sz="1400" dirty="0"/>
              <a:t>, </a:t>
            </a:r>
            <a:r>
              <a:rPr lang="hu-HU" sz="14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Romance</a:t>
            </a:r>
            <a:r>
              <a:rPr lang="hu-HU" sz="1400" dirty="0"/>
              <a:t>, </a:t>
            </a:r>
            <a:r>
              <a:rPr lang="hu-HU" sz="14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Mystery</a:t>
            </a:r>
            <a:r>
              <a:rPr lang="hu-HU" sz="1400" dirty="0"/>
              <a:t>, </a:t>
            </a:r>
            <a:r>
              <a:rPr lang="hu-HU" sz="14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Contemporary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60614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5BF736-9156-1C1A-F9C4-697D90CC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watching</a:t>
            </a:r>
            <a:r>
              <a:rPr lang="hu-HU" dirty="0"/>
              <a:t>!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r>
              <a:rPr lang="hu-HU" dirty="0"/>
              <a:t> 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56336064-CB7A-2D8A-6320-5571085A0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576" y="451831"/>
            <a:ext cx="4394222" cy="1359038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65840155-B9EE-6AF7-4E7D-1D5EF0AA6864}"/>
              </a:ext>
            </a:extLst>
          </p:cNvPr>
          <p:cNvSpPr txBox="1"/>
          <p:nvPr/>
        </p:nvSpPr>
        <p:spPr>
          <a:xfrm>
            <a:off x="448235" y="5020236"/>
            <a:ext cx="69207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/>
              <a:t>Made</a:t>
            </a:r>
            <a:r>
              <a:rPr lang="hu-HU" sz="1400" dirty="0"/>
              <a:t> </a:t>
            </a:r>
            <a:r>
              <a:rPr lang="hu-HU" sz="1400"/>
              <a:t>by: </a:t>
            </a:r>
            <a:r>
              <a:rPr lang="hu-HU" sz="1400" dirty="0"/>
              <a:t>Bianka Püspöki</a:t>
            </a:r>
          </a:p>
          <a:p>
            <a:endParaRPr lang="hu-HU" sz="1400" dirty="0">
              <a:hlinkClick r:id="rId3"/>
            </a:endParaRPr>
          </a:p>
          <a:p>
            <a:r>
              <a:rPr lang="hu-HU" sz="1400" dirty="0">
                <a:hlinkClick r:id="rId3"/>
              </a:rPr>
              <a:t>https://moly.hu/konyvek/rosie-walsh-ghosted</a:t>
            </a:r>
            <a:endParaRPr lang="hu-HU" sz="1400" dirty="0"/>
          </a:p>
          <a:p>
            <a:r>
              <a:rPr lang="hu-HU" sz="1400" dirty="0">
                <a:hlinkClick r:id="rId4"/>
              </a:rPr>
              <a:t>https://www.amazon.com/stores/Rosie-Walsh/author/B07BVXSCNJ?ref=ap_rdr&amp;store_ref=ap_rdr&amp;isDramIntegrated=true&amp;shoppingPortalEnabled=true</a:t>
            </a:r>
            <a:endParaRPr lang="hu-HU" sz="1400" dirty="0"/>
          </a:p>
          <a:p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EED99D1-F4C6-1408-60C0-7A1D41F73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2614" y="4080326"/>
            <a:ext cx="2140376" cy="1121888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B6CCA09F-1301-D095-E956-48336DDFF2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631" y="5047132"/>
            <a:ext cx="2712170" cy="139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47114"/>
      </p:ext>
    </p:extLst>
  </p:cSld>
  <p:clrMapOvr>
    <a:masterClrMapping/>
  </p:clrMapOvr>
</p:sld>
</file>

<file path=ppt/theme/theme1.xml><?xml version="1.0" encoding="utf-8"?>
<a:theme xmlns:a="http://schemas.openxmlformats.org/drawingml/2006/main" name="Osztalék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TM03457464[[fn=Osztalék]]</Template>
  <TotalTime>117</TotalTime>
  <Words>472</Words>
  <Application>Microsoft Office PowerPoint</Application>
  <PresentationFormat>Szélesvásznú</PresentationFormat>
  <Paragraphs>27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1" baseType="lpstr">
      <vt:lpstr>Calibri</vt:lpstr>
      <vt:lpstr>Gill Sans MT</vt:lpstr>
      <vt:lpstr>Gill Sans MT (Címsorok)</vt:lpstr>
      <vt:lpstr>Times New Roman</vt:lpstr>
      <vt:lpstr>Wingdings 2</vt:lpstr>
      <vt:lpstr>Osztalék</vt:lpstr>
      <vt:lpstr>Rosie Walsh: THE MAN WHO DIDN'T CALL </vt:lpstr>
      <vt:lpstr>About Rosie Walsh</vt:lpstr>
      <vt:lpstr>About Rosie Walsh</vt:lpstr>
      <vt:lpstr>The man who didn’t call</vt:lpstr>
      <vt:lpstr>Thank you for watching!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Rosie Walsh: THE MAN WHO DIDN'T CALL </dc:title>
  <dc:creator>oem</dc:creator>
  <cp:lastModifiedBy>oem</cp:lastModifiedBy>
  <cp:revision>15</cp:revision>
  <dcterms:created xsi:type="dcterms:W3CDTF">2023-02-28T15:32:55Z</dcterms:created>
  <dcterms:modified xsi:type="dcterms:W3CDTF">2023-03-06T15:11:20Z</dcterms:modified>
</cp:coreProperties>
</file>