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4"/>
    <p:sldId id="257" r:id="rId25"/>
    <p:sldId id="258" r:id="rId26"/>
    <p:sldId id="259" r:id="rId27"/>
  </p:sldIdLst>
  <p:sldSz cx="18288000" cy="10287000"/>
  <p:notesSz cx="6858000" cy="9144000"/>
  <p:embeddedFontLst>
    <p:embeddedFont>
      <p:font typeface="Raleway" charset="1" panose="020B0503030101060003"/>
      <p:regular r:id="rId6"/>
    </p:embeddedFont>
    <p:embeddedFont>
      <p:font typeface="Raleway Bold" charset="1" panose="020B0803030101060003"/>
      <p:regular r:id="rId7"/>
    </p:embeddedFont>
    <p:embeddedFont>
      <p:font typeface="Playfair Display" charset="1" panose="00000500000000000000"/>
      <p:regular r:id="rId8"/>
    </p:embeddedFont>
    <p:embeddedFont>
      <p:font typeface="Playfair Display Bold" charset="1" panose="00000800000000000000"/>
      <p:regular r:id="rId9"/>
    </p:embeddedFont>
    <p:embeddedFont>
      <p:font typeface="Playfair Display Italics" charset="1" panose="00000500000000000000"/>
      <p:regular r:id="rId10"/>
    </p:embeddedFont>
    <p:embeddedFont>
      <p:font typeface="Playfair Display Bold Italics" charset="1" panose="00000800000000000000"/>
      <p:regular r:id="rId11"/>
    </p:embeddedFont>
    <p:embeddedFont>
      <p:font typeface="Arimo" charset="1" panose="020B0604020202020204"/>
      <p:regular r:id="rId12"/>
    </p:embeddedFont>
    <p:embeddedFont>
      <p:font typeface="Arimo Bold" charset="1" panose="020B0704020202020204"/>
      <p:regular r:id="rId13"/>
    </p:embeddedFont>
    <p:embeddedFont>
      <p:font typeface="Arimo Italics" charset="1" panose="020B0604020202090204"/>
      <p:regular r:id="rId14"/>
    </p:embeddedFont>
    <p:embeddedFont>
      <p:font typeface="Arimo Bold Italics" charset="1" panose="020B0704020202090204"/>
      <p:regular r:id="rId15"/>
    </p:embeddedFont>
    <p:embeddedFont>
      <p:font typeface="Open Sans Light" charset="1" panose="020B0306030504020204"/>
      <p:regular r:id="rId16"/>
    </p:embeddedFont>
    <p:embeddedFont>
      <p:font typeface="Open Sans Light Bold" charset="1" panose="020B0806030504020204"/>
      <p:regular r:id="rId17"/>
    </p:embeddedFont>
    <p:embeddedFont>
      <p:font typeface="Open Sans Light Italics" charset="1" panose="020B0306030504020204"/>
      <p:regular r:id="rId18"/>
    </p:embeddedFont>
    <p:embeddedFont>
      <p:font typeface="Open Sans Light Bold Italics" charset="1" panose="020B0806030504020204"/>
      <p:regular r:id="rId19"/>
    </p:embeddedFont>
    <p:embeddedFont>
      <p:font typeface="Open Sans" charset="1" panose="020B0606030504020204"/>
      <p:regular r:id="rId20"/>
    </p:embeddedFont>
    <p:embeddedFont>
      <p:font typeface="Open Sans Bold" charset="1" panose="020B0806030504020204"/>
      <p:regular r:id="rId21"/>
    </p:embeddedFont>
    <p:embeddedFont>
      <p:font typeface="Open Sans Italics" charset="1" panose="020B0606030504020204"/>
      <p:regular r:id="rId22"/>
    </p:embeddedFont>
    <p:embeddedFont>
      <p:font typeface="Open Sans Bold Italics" charset="1" panose="020B0806030504020204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slides/slide1.xml" Type="http://schemas.openxmlformats.org/officeDocument/2006/relationships/slide"/><Relationship Id="rId25" Target="slides/slide2.xml" Type="http://schemas.openxmlformats.org/officeDocument/2006/relationships/slide"/><Relationship Id="rId26" Target="slides/slide3.xml" Type="http://schemas.openxmlformats.org/officeDocument/2006/relationships/slide"/><Relationship Id="rId27" Target="slides/slide4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jpeg" Type="http://schemas.openxmlformats.org/officeDocument/2006/relationships/image"/><Relationship Id="rId5" Target="../media/image15.jpeg" Type="http://schemas.openxmlformats.org/officeDocument/2006/relationships/image"/><Relationship Id="rId6" Target="../media/image16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190500" y="1028700"/>
            <a:ext cx="17449800" cy="9448800"/>
          </a:xfrm>
          <a:prstGeom prst="rect">
            <a:avLst/>
          </a:prstGeom>
          <a:solidFill>
            <a:srgbClr val="BA5A87">
              <a:alpha val="19608"/>
            </a:srgbClr>
          </a:solidFill>
        </p:spPr>
      </p:sp>
      <p:sp>
        <p:nvSpPr>
          <p:cNvPr name="Freeform 3" id="3"/>
          <p:cNvSpPr/>
          <p:nvPr/>
        </p:nvSpPr>
        <p:spPr>
          <a:xfrm flipH="false" flipV="false" rot="-1602752">
            <a:off x="12115800" y="5410200"/>
            <a:ext cx="8229600" cy="8229600"/>
          </a:xfrm>
          <a:custGeom>
            <a:avLst/>
            <a:gdLst/>
            <a:ahLst/>
            <a:cxnLst/>
            <a:rect r="r" b="b" t="t" l="l"/>
            <a:pathLst>
              <a:path h="8229600" w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563496">
            <a:off x="10691238" y="-6318796"/>
            <a:ext cx="11986324" cy="11986324"/>
          </a:xfrm>
          <a:custGeom>
            <a:avLst/>
            <a:gdLst/>
            <a:ahLst/>
            <a:cxnLst/>
            <a:rect r="r" b="b" t="t" l="l"/>
            <a:pathLst>
              <a:path h="11986324" w="11986324">
                <a:moveTo>
                  <a:pt x="0" y="0"/>
                </a:moveTo>
                <a:lnTo>
                  <a:pt x="11986324" y="0"/>
                </a:lnTo>
                <a:lnTo>
                  <a:pt x="11986324" y="11986324"/>
                </a:lnTo>
                <a:lnTo>
                  <a:pt x="0" y="119863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35348" y="3543300"/>
            <a:ext cx="12667672" cy="4648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12000">
                <a:solidFill>
                  <a:srgbClr val="6D123F"/>
                </a:solidFill>
                <a:latin typeface="Playfair Display Italics"/>
              </a:rPr>
              <a:t>Literacy competition for teenage writers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612294" y="1823785"/>
            <a:ext cx="7469535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6D123F"/>
                </a:solidFill>
                <a:latin typeface="Open Sans Bold"/>
              </a:rPr>
              <a:t>Rading Week 4- Poland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D12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190500" y="1028700"/>
            <a:ext cx="17449800" cy="9448800"/>
          </a:xfrm>
          <a:prstGeom prst="rect">
            <a:avLst/>
          </a:prstGeom>
          <a:solidFill>
            <a:srgbClr val="FFFFFF">
              <a:alpha val="19608"/>
            </a:srgbClr>
          </a:solidFill>
        </p:spPr>
      </p:sp>
      <p:sp>
        <p:nvSpPr>
          <p:cNvPr name="Freeform 3" id="3"/>
          <p:cNvSpPr/>
          <p:nvPr/>
        </p:nvSpPr>
        <p:spPr>
          <a:xfrm flipH="false" flipV="false" rot="-1455673">
            <a:off x="11106150" y="-1600200"/>
            <a:ext cx="8229600" cy="8229600"/>
          </a:xfrm>
          <a:custGeom>
            <a:avLst/>
            <a:gdLst/>
            <a:ahLst/>
            <a:cxnLst/>
            <a:rect r="r" b="b" t="t" l="l"/>
            <a:pathLst>
              <a:path h="8229600" w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972800" y="4057650"/>
            <a:ext cx="8229600" cy="8229600"/>
          </a:xfrm>
          <a:custGeom>
            <a:avLst/>
            <a:gdLst/>
            <a:ahLst/>
            <a:cxnLst/>
            <a:rect r="r" b="b" t="t" l="l"/>
            <a:pathLst>
              <a:path h="8229600" w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4742565"/>
            <a:ext cx="9163450" cy="2019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41"/>
              </a:lnSpc>
            </a:pPr>
            <a:r>
              <a:rPr lang="en-US" sz="2694">
                <a:solidFill>
                  <a:srgbClr val="FFFFFF"/>
                </a:solidFill>
                <a:latin typeface="Raleway"/>
              </a:rPr>
              <a:t>Teenagers were to create writings in following categories:</a:t>
            </a:r>
          </a:p>
          <a:p>
            <a:pPr marL="581748" indent="-290874" lvl="1">
              <a:lnSpc>
                <a:spcPts val="4041"/>
              </a:lnSpc>
              <a:buFont typeface="Arial"/>
              <a:buChar char="•"/>
            </a:pPr>
            <a:r>
              <a:rPr lang="en-US" sz="2694">
                <a:solidFill>
                  <a:srgbClr val="FFFFFF"/>
                </a:solidFill>
                <a:latin typeface="Raleway"/>
              </a:rPr>
              <a:t>article</a:t>
            </a:r>
          </a:p>
          <a:p>
            <a:pPr marL="581748" indent="-290874" lvl="1">
              <a:lnSpc>
                <a:spcPts val="4041"/>
              </a:lnSpc>
              <a:buFont typeface="Arial"/>
              <a:buChar char="•"/>
            </a:pPr>
            <a:r>
              <a:rPr lang="en-US" sz="2694">
                <a:solidFill>
                  <a:srgbClr val="FFFFFF"/>
                </a:solidFill>
                <a:latin typeface="Raleway"/>
              </a:rPr>
              <a:t>scriptwright</a:t>
            </a:r>
          </a:p>
          <a:p>
            <a:pPr marL="581749" indent="-290875" lvl="1">
              <a:lnSpc>
                <a:spcPts val="4041"/>
              </a:lnSpc>
              <a:buFont typeface="Arial"/>
              <a:buChar char="•"/>
            </a:pPr>
            <a:r>
              <a:rPr lang="en-US" sz="2694">
                <a:solidFill>
                  <a:srgbClr val="FFFFFF"/>
                </a:solidFill>
                <a:latin typeface="Raleway"/>
              </a:rPr>
              <a:t>story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1476375"/>
            <a:ext cx="9163450" cy="2033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>
                <a:solidFill>
                  <a:srgbClr val="FFFFFF"/>
                </a:solidFill>
                <a:latin typeface="Playfair Display Italics"/>
              </a:rPr>
              <a:t>The aim of the competiton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190500" y="1028700"/>
            <a:ext cx="10858500" cy="9448800"/>
          </a:xfrm>
          <a:prstGeom prst="rect">
            <a:avLst/>
          </a:prstGeom>
          <a:solidFill>
            <a:srgbClr val="BA5A87">
              <a:alpha val="19608"/>
            </a:srgbClr>
          </a:solidFill>
        </p:spPr>
      </p:sp>
      <p:sp>
        <p:nvSpPr>
          <p:cNvPr name="Freeform 3" id="3"/>
          <p:cNvSpPr/>
          <p:nvPr/>
        </p:nvSpPr>
        <p:spPr>
          <a:xfrm flipH="false" flipV="false" rot="-9550224">
            <a:off x="-1681008" y="5929944"/>
            <a:ext cx="5419415" cy="5419415"/>
          </a:xfrm>
          <a:custGeom>
            <a:avLst/>
            <a:gdLst/>
            <a:ahLst/>
            <a:cxnLst/>
            <a:rect r="r" b="b" t="t" l="l"/>
            <a:pathLst>
              <a:path h="5419415" w="5419415">
                <a:moveTo>
                  <a:pt x="0" y="0"/>
                </a:moveTo>
                <a:lnTo>
                  <a:pt x="5419416" y="0"/>
                </a:lnTo>
                <a:lnTo>
                  <a:pt x="5419416" y="5419415"/>
                </a:lnTo>
                <a:lnTo>
                  <a:pt x="0" y="54194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990732">
            <a:off x="11974835" y="-2419350"/>
            <a:ext cx="8229600" cy="8229600"/>
          </a:xfrm>
          <a:custGeom>
            <a:avLst/>
            <a:gdLst/>
            <a:ahLst/>
            <a:cxnLst/>
            <a:rect r="r" b="b" t="t" l="l"/>
            <a:pathLst>
              <a:path h="8229600" w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465606" y="2544859"/>
            <a:ext cx="8793694" cy="6595270"/>
          </a:xfrm>
          <a:custGeom>
            <a:avLst/>
            <a:gdLst/>
            <a:ahLst/>
            <a:cxnLst/>
            <a:rect r="r" b="b" t="t" l="l"/>
            <a:pathLst>
              <a:path h="6595270" w="8793694">
                <a:moveTo>
                  <a:pt x="0" y="0"/>
                </a:moveTo>
                <a:lnTo>
                  <a:pt x="8793694" y="0"/>
                </a:lnTo>
                <a:lnTo>
                  <a:pt x="8793694" y="6595270"/>
                </a:lnTo>
                <a:lnTo>
                  <a:pt x="0" y="65952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0" y="1600200"/>
            <a:ext cx="7921944" cy="5506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6D123F"/>
                </a:solidFill>
                <a:latin typeface="Open Sans Bold"/>
              </a:rPr>
              <a:t>Four students from Piarist High School in Rzeszow, Poland were awarded for the best story, scripwright and an article.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D12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1028700"/>
            <a:ext cx="17449800" cy="9448800"/>
          </a:xfrm>
          <a:prstGeom prst="rect">
            <a:avLst/>
          </a:prstGeom>
          <a:solidFill>
            <a:srgbClr val="FFFFFF">
              <a:alpha val="19608"/>
            </a:srgbClr>
          </a:solidFill>
        </p:spPr>
      </p:sp>
      <p:sp>
        <p:nvSpPr>
          <p:cNvPr name="Freeform 3" id="3"/>
          <p:cNvSpPr/>
          <p:nvPr/>
        </p:nvSpPr>
        <p:spPr>
          <a:xfrm flipH="false" flipV="false" rot="2442147">
            <a:off x="-5725616" y="-1590917"/>
            <a:ext cx="12338716" cy="12338716"/>
          </a:xfrm>
          <a:custGeom>
            <a:avLst/>
            <a:gdLst/>
            <a:ahLst/>
            <a:cxnLst/>
            <a:rect r="r" b="b" t="t" l="l"/>
            <a:pathLst>
              <a:path h="12338716" w="12338716">
                <a:moveTo>
                  <a:pt x="0" y="0"/>
                </a:moveTo>
                <a:lnTo>
                  <a:pt x="12338715" y="0"/>
                </a:lnTo>
                <a:lnTo>
                  <a:pt x="12338715" y="12338716"/>
                </a:lnTo>
                <a:lnTo>
                  <a:pt x="0" y="123387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1491469"/>
            <a:ext cx="4643709" cy="3482781"/>
          </a:xfrm>
          <a:custGeom>
            <a:avLst/>
            <a:gdLst/>
            <a:ahLst/>
            <a:cxnLst/>
            <a:rect r="r" b="b" t="t" l="l"/>
            <a:pathLst>
              <a:path h="3482781" w="4643709">
                <a:moveTo>
                  <a:pt x="0" y="0"/>
                </a:moveTo>
                <a:lnTo>
                  <a:pt x="4643709" y="0"/>
                </a:lnTo>
                <a:lnTo>
                  <a:pt x="4643709" y="3482781"/>
                </a:lnTo>
                <a:lnTo>
                  <a:pt x="0" y="34827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33766" y="6083117"/>
            <a:ext cx="4658265" cy="3493699"/>
          </a:xfrm>
          <a:custGeom>
            <a:avLst/>
            <a:gdLst/>
            <a:ahLst/>
            <a:cxnLst/>
            <a:rect r="r" b="b" t="t" l="l"/>
            <a:pathLst>
              <a:path h="3493699" w="4658265">
                <a:moveTo>
                  <a:pt x="0" y="0"/>
                </a:moveTo>
                <a:lnTo>
                  <a:pt x="4658265" y="0"/>
                </a:lnTo>
                <a:lnTo>
                  <a:pt x="4658265" y="3493699"/>
                </a:lnTo>
                <a:lnTo>
                  <a:pt x="0" y="34936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933801" y="3232859"/>
            <a:ext cx="8871314" cy="6653485"/>
          </a:xfrm>
          <a:custGeom>
            <a:avLst/>
            <a:gdLst/>
            <a:ahLst/>
            <a:cxnLst/>
            <a:rect r="r" b="b" t="t" l="l"/>
            <a:pathLst>
              <a:path h="6653485" w="8871314">
                <a:moveTo>
                  <a:pt x="0" y="0"/>
                </a:moveTo>
                <a:lnTo>
                  <a:pt x="8871313" y="0"/>
                </a:lnTo>
                <a:lnTo>
                  <a:pt x="8871313" y="6653485"/>
                </a:lnTo>
                <a:lnTo>
                  <a:pt x="0" y="66534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892031" y="1666315"/>
            <a:ext cx="7723138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Open Sans Light Bold"/>
              </a:rPr>
              <a:t>Photo gallery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DAFmQcx_mKw</dc:identifier>
  <dcterms:modified xsi:type="dcterms:W3CDTF">2011-08-01T06:04:30Z</dcterms:modified>
  <cp:revision>1</cp:revision>
  <dc:title>Sekret poczucia spełnienia</dc:title>
</cp:coreProperties>
</file>