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Questrial" charset="0"/>
      <p:regular r:id="rId7"/>
    </p:embeddedFont>
    <p:embeddedFont>
      <p:font typeface="Open Sans Bold" charset="0"/>
      <p:regular r:id="rId8"/>
    </p:embeddedFont>
    <p:embeddedFont>
      <p:font typeface="Open Sans Extra Bold" charset="0"/>
      <p:regular r:id="rId9"/>
    </p:embeddedFont>
    <p:embeddedFont>
      <p:font typeface="Open Sans Light Bold" charset="0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-8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82000"/>
          </a:blip>
          <a:srcRect/>
          <a:stretch>
            <a:fillRect/>
          </a:stretch>
        </p:blipFill>
        <p:spPr>
          <a:xfrm rot="-5400000">
            <a:off x="4131593" y="236776"/>
            <a:ext cx="10642196" cy="94582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65999"/>
          </a:blip>
          <a:srcRect/>
          <a:stretch>
            <a:fillRect/>
          </a:stretch>
        </p:blipFill>
        <p:spPr>
          <a:xfrm>
            <a:off x="10654949" y="-2349804"/>
            <a:ext cx="985580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65999"/>
          </a:blip>
          <a:srcRect/>
          <a:stretch>
            <a:fillRect/>
          </a:stretch>
        </p:blipFill>
        <p:spPr>
          <a:xfrm rot="-10800000">
            <a:off x="-1757175" y="4795044"/>
            <a:ext cx="9855808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97075" y="2234565"/>
            <a:ext cx="7493851" cy="290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en-US" sz="9000">
                <a:solidFill>
                  <a:srgbClr val="000000"/>
                </a:solidFill>
                <a:latin typeface="Twister"/>
              </a:rPr>
              <a:t>Reading Week </a:t>
            </a:r>
          </a:p>
          <a:p>
            <a:pPr algn="ctr">
              <a:lnSpc>
                <a:spcPts val="11520"/>
              </a:lnSpc>
            </a:pPr>
            <a:r>
              <a:rPr lang="en-US" sz="9000">
                <a:solidFill>
                  <a:srgbClr val="000000"/>
                </a:solidFill>
                <a:latin typeface="Questrial"/>
              </a:rPr>
              <a:t>3rd Edition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48554" y="6350417"/>
            <a:ext cx="9190891" cy="58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Questrial"/>
              </a:rPr>
              <a:t>Piarist High school in Rzeszow, poland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893084">
            <a:off x="-343433" y="-2092184"/>
            <a:ext cx="6715726" cy="6936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10800000">
            <a:off x="-584770" y="-331591"/>
            <a:ext cx="4486062" cy="52932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716179">
            <a:off x="15658628" y="7006715"/>
            <a:ext cx="3201345" cy="4503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62000"/>
          </a:blip>
          <a:srcRect/>
          <a:stretch>
            <a:fillRect/>
          </a:stretch>
        </p:blipFill>
        <p:spPr>
          <a:xfrm>
            <a:off x="133855" y="7869213"/>
            <a:ext cx="2785137" cy="2778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335293" y="4492430"/>
            <a:ext cx="9144000" cy="42203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57760" y="933450"/>
            <a:ext cx="7004228" cy="154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59"/>
              </a:lnSpc>
            </a:pPr>
            <a:r>
              <a:rPr lang="en-US" sz="9499">
                <a:solidFill>
                  <a:srgbClr val="000000"/>
                </a:solidFill>
                <a:latin typeface="Twister"/>
              </a:rPr>
              <a:t>Reading Week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68162" y="2379981"/>
            <a:ext cx="76911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March 27th-31st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381307"/>
            <a:ext cx="8335293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This time our reading week consisted of several acitivites. first of all we visited the Univeristy of Rzeszow to listen to a lecture about literature.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44999"/>
          </a:blip>
          <a:srcRect/>
          <a:stretch>
            <a:fillRect/>
          </a:stretch>
        </p:blipFill>
        <p:spPr>
          <a:xfrm>
            <a:off x="5075492" y="1028700"/>
            <a:ext cx="813701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5019551" y="91806"/>
            <a:ext cx="4294900" cy="4772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0685742" y="4238936"/>
            <a:ext cx="4294900" cy="47721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91994" y="-2581346"/>
            <a:ext cx="4130153" cy="50592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43832" y="7023908"/>
            <a:ext cx="4130153" cy="50592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alphaModFix amt="5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645527">
            <a:off x="15615307" y="-1352751"/>
            <a:ext cx="3621292" cy="47629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5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04412">
            <a:off x="-489401" y="7036197"/>
            <a:ext cx="3621292" cy="47629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9372600" y="3771900"/>
            <a:ext cx="8248023" cy="61860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0" y="857250"/>
            <a:ext cx="15219247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Light Bold"/>
              </a:rPr>
              <a:t>Lecture about famous Polish poet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4819967"/>
            <a:ext cx="7609624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During the lecture which treated about Wisława Szyborska's poems we got to know the importance of literary figures.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0546" y="8192051"/>
            <a:ext cx="813701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Wisława Szymborska was the first Polish female poet who got the Nobel prize in literature.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893084">
            <a:off x="-343433" y="-2092184"/>
            <a:ext cx="6715726" cy="6936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10800000">
            <a:off x="-584770" y="-331591"/>
            <a:ext cx="4486062" cy="52932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716179">
            <a:off x="15658628" y="7006715"/>
            <a:ext cx="3201345" cy="4503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62000"/>
          </a:blip>
          <a:srcRect/>
          <a:stretch>
            <a:fillRect/>
          </a:stretch>
        </p:blipFill>
        <p:spPr>
          <a:xfrm>
            <a:off x="133855" y="7869213"/>
            <a:ext cx="2785137" cy="2778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508090" y="3359890"/>
            <a:ext cx="7374507" cy="54730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57760" y="933450"/>
            <a:ext cx="10043262" cy="154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59"/>
              </a:lnSpc>
            </a:pPr>
            <a:r>
              <a:rPr lang="en-US" sz="9499">
                <a:solidFill>
                  <a:srgbClr val="000000"/>
                </a:solidFill>
                <a:latin typeface="Twister"/>
              </a:rPr>
              <a:t>Literature Classes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038090"/>
            <a:ext cx="947939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As another part of the 3rd Reading Week we took part in literature classes at Rzeszów University.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7000661"/>
            <a:ext cx="8856676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This time we not only listened to the lecturer but also we could  also try to create our own literacy pieces.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44999"/>
          </a:blip>
          <a:srcRect/>
          <a:stretch>
            <a:fillRect/>
          </a:stretch>
        </p:blipFill>
        <p:spPr>
          <a:xfrm>
            <a:off x="5075492" y="1028700"/>
            <a:ext cx="813701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5019551" y="91806"/>
            <a:ext cx="4294900" cy="47721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0685742" y="4238936"/>
            <a:ext cx="4294900" cy="47721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91994" y="-2581346"/>
            <a:ext cx="4130153" cy="50592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43832" y="7023908"/>
            <a:ext cx="4130153" cy="50592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alphaModFix amt="5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645527">
            <a:off x="15615307" y="-1352751"/>
            <a:ext cx="3621292" cy="47629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5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04412">
            <a:off x="-489401" y="7036197"/>
            <a:ext cx="3621292" cy="47629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9403355" y="3314380"/>
            <a:ext cx="8656532" cy="64887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3000" y="911317"/>
            <a:ext cx="8260355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Open Sans Light Bold"/>
              </a:rPr>
              <a:t>Competition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3897152"/>
            <a:ext cx="914400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The final part of the Reading Week was a written competition on Wisława Szymborska's life and poetry.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Niestandardowy</PresentationFormat>
  <Paragraphs>14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3" baseType="lpstr">
      <vt:lpstr>Arial</vt:lpstr>
      <vt:lpstr>Twister</vt:lpstr>
      <vt:lpstr>Questrial</vt:lpstr>
      <vt:lpstr>Open Sans Bold</vt:lpstr>
      <vt:lpstr>Open Sans Extra Bold</vt:lpstr>
      <vt:lpstr>Open Sans Light Bold</vt:lpstr>
      <vt:lpstr>Calibri</vt:lpstr>
      <vt:lpstr>Office Theme</vt:lpstr>
      <vt:lpstr>Slajd 1</vt:lpstr>
      <vt:lpstr>Slajd 2</vt:lpstr>
      <vt:lpstr>Slajd 3</vt:lpstr>
      <vt:lpstr>Slajd 4</vt:lpstr>
      <vt:lpstr>Slajd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Week 3rd Edition</dc:title>
  <dc:creator>Pracownia Językowa</dc:creator>
  <cp:lastModifiedBy>Pracownia Językowa</cp:lastModifiedBy>
  <cp:revision>2</cp:revision>
  <dcterms:created xsi:type="dcterms:W3CDTF">2006-08-16T00:00:00Z</dcterms:created>
  <dcterms:modified xsi:type="dcterms:W3CDTF">2023-05-04T08:51:49Z</dcterms:modified>
  <dc:identifier>DAFh8CjZ45E</dc:identifier>
</cp:coreProperties>
</file>