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10BCDF-F7B3-4F88-B677-9CA192EB21A9}" type="datetimeFigureOut">
              <a:rPr lang="pl-PL" smtClean="0"/>
              <a:pPr/>
              <a:t>05.01.2023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0FD0F5-B1A9-4F7E-BBB2-21F2F2C42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/>
              <a:t>Reading </a:t>
            </a:r>
            <a:r>
              <a:rPr lang="pl-PL" sz="6600" dirty="0" err="1" smtClean="0"/>
              <a:t>Week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458200" cy="914400"/>
          </a:xfrm>
        </p:spPr>
        <p:txBody>
          <a:bodyPr/>
          <a:lstStyle/>
          <a:p>
            <a:pPr algn="ctr"/>
            <a:r>
              <a:rPr lang="pl-PL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Piarist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High 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School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in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dirty="0" err="1" smtClean="0">
                <a:latin typeface="Aharoni" pitchFamily="2" charset="-79"/>
                <a:cs typeface="Aharoni" pitchFamily="2" charset="-79"/>
              </a:rPr>
              <a:t>Rzeszow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>, Poland</a:t>
            </a: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248550564_4348119155270323_5256963918852745754_n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429000"/>
            <a:ext cx="5715008" cy="2125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prepared</a:t>
            </a:r>
            <a:r>
              <a:rPr lang="pl-PL" dirty="0" smtClean="0"/>
              <a:t> a poster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advantages</a:t>
            </a:r>
            <a:r>
              <a:rPr lang="pl-PL" dirty="0" smtClean="0"/>
              <a:t> of </a:t>
            </a:r>
            <a:r>
              <a:rPr lang="pl-PL" dirty="0" err="1" smtClean="0"/>
              <a:t>reading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endParaRPr lang="pl-PL" dirty="0"/>
          </a:p>
        </p:txBody>
      </p:sp>
      <p:pic>
        <p:nvPicPr>
          <p:cNvPr id="4" name="Obraz 3" descr="260692485_629172638086400_53596388521974914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428868"/>
            <a:ext cx="585791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r>
              <a:rPr lang="pl-PL" dirty="0" smtClean="0"/>
              <a:t>On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corridor</a:t>
            </a:r>
            <a:r>
              <a:rPr lang="pl-PL" dirty="0" smtClean="0"/>
              <a:t> we </a:t>
            </a:r>
            <a:r>
              <a:rPr lang="pl-PL" dirty="0" err="1" smtClean="0"/>
              <a:t>organized</a:t>
            </a:r>
            <a:r>
              <a:rPr lang="pl-PL" dirty="0" smtClean="0"/>
              <a:t> a </a:t>
            </a:r>
            <a:r>
              <a:rPr lang="pl-PL" dirty="0" err="1" smtClean="0"/>
              <a:t>book</a:t>
            </a:r>
            <a:r>
              <a:rPr lang="pl-PL" dirty="0" smtClean="0"/>
              <a:t> </a:t>
            </a:r>
            <a:r>
              <a:rPr lang="pl-PL" dirty="0" err="1" smtClean="0"/>
              <a:t>swap</a:t>
            </a:r>
            <a:r>
              <a:rPr lang="pl-PL" dirty="0" smtClean="0"/>
              <a:t> place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leave</a:t>
            </a:r>
            <a:r>
              <a:rPr lang="pl-PL" dirty="0"/>
              <a:t> </a:t>
            </a:r>
            <a:r>
              <a:rPr lang="pl-PL" dirty="0" err="1" smtClean="0"/>
              <a:t>novels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already</a:t>
            </a:r>
            <a:r>
              <a:rPr lang="pl-PL" dirty="0" smtClean="0"/>
              <a:t> </a:t>
            </a:r>
            <a:r>
              <a:rPr lang="pl-PL" dirty="0" err="1" smtClean="0"/>
              <a:t>read</a:t>
            </a:r>
            <a:r>
              <a:rPr lang="pl-PL" dirty="0" smtClean="0"/>
              <a:t> and </a:t>
            </a:r>
            <a:r>
              <a:rPr lang="pl-PL" dirty="0" err="1" smtClean="0"/>
              <a:t>exchange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/>
              <a:t> </a:t>
            </a:r>
            <a:r>
              <a:rPr lang="pl-PL" dirty="0" smtClean="0"/>
              <a:t>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20211119_075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982512"/>
            <a:ext cx="4643438" cy="3482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928670"/>
            <a:ext cx="7498080" cy="48100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visited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theatre</a:t>
            </a:r>
            <a:r>
              <a:rPr lang="pl-PL" dirty="0" smtClean="0"/>
              <a:t> to </a:t>
            </a:r>
            <a:r>
              <a:rPr lang="pl-PL" dirty="0" err="1" smtClean="0"/>
              <a:t>watch</a:t>
            </a:r>
            <a:r>
              <a:rPr lang="pl-PL" dirty="0" smtClean="0"/>
              <a:t> a </a:t>
            </a:r>
            <a:r>
              <a:rPr lang="pl-PL" dirty="0" err="1" smtClean="0"/>
              <a:t>comedy</a:t>
            </a:r>
            <a:r>
              <a:rPr lang="pl-PL" dirty="0" smtClean="0"/>
              <a:t> play.</a:t>
            </a:r>
            <a:endParaRPr lang="pl-PL" dirty="0"/>
          </a:p>
        </p:txBody>
      </p:sp>
      <p:pic>
        <p:nvPicPr>
          <p:cNvPr id="4" name="Obraz 3" descr="20211118_105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714744" cy="2786058"/>
          </a:xfrm>
          <a:prstGeom prst="rect">
            <a:avLst/>
          </a:prstGeom>
        </p:spPr>
      </p:pic>
      <p:pic>
        <p:nvPicPr>
          <p:cNvPr id="5" name="Obraz 4" descr="20211118_105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736"/>
            <a:ext cx="3524243" cy="2643182"/>
          </a:xfrm>
          <a:prstGeom prst="rect">
            <a:avLst/>
          </a:prstGeom>
        </p:spPr>
      </p:pic>
      <p:pic>
        <p:nvPicPr>
          <p:cNvPr id="6" name="Obraz 5" descr="20211118_105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804049"/>
            <a:ext cx="4071934" cy="3053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decorated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doors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classrooms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short</a:t>
            </a:r>
            <a:r>
              <a:rPr lang="pl-PL" dirty="0" smtClean="0"/>
              <a:t> </a:t>
            </a:r>
            <a:r>
              <a:rPr lang="pl-PL" dirty="0" err="1" smtClean="0"/>
              <a:t>biographies</a:t>
            </a:r>
            <a:r>
              <a:rPr lang="pl-PL" dirty="0" smtClean="0"/>
              <a:t> of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writers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Erasmus </a:t>
            </a:r>
            <a:r>
              <a:rPr lang="pl-PL" dirty="0" err="1" smtClean="0"/>
              <a:t>countries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259809894_911446002840228_30263976397101608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00306"/>
            <a:ext cx="3107553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read</a:t>
            </a:r>
            <a:r>
              <a:rPr lang="pl-PL" dirty="0" smtClean="0"/>
              <a:t> one </a:t>
            </a:r>
            <a:r>
              <a:rPr lang="pl-PL" dirty="0" err="1" smtClean="0"/>
              <a:t>poem</a:t>
            </a:r>
            <a:r>
              <a:rPr lang="pl-PL" dirty="0" smtClean="0"/>
              <a:t> (via </a:t>
            </a:r>
            <a:r>
              <a:rPr lang="pl-PL" dirty="0" err="1" smtClean="0"/>
              <a:t>school</a:t>
            </a:r>
            <a:r>
              <a:rPr lang="pl-PL" dirty="0" smtClean="0"/>
              <a:t> radio) by one </a:t>
            </a:r>
            <a:r>
              <a:rPr lang="pl-PL" dirty="0" err="1" smtClean="0"/>
              <a:t>author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Erasmus country.</a:t>
            </a:r>
            <a:endParaRPr lang="pl-PL" dirty="0"/>
          </a:p>
        </p:txBody>
      </p:sp>
      <p:pic>
        <p:nvPicPr>
          <p:cNvPr id="4" name="Obraz 3" descr="259354563_598112621406128_15307458550489288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86058"/>
            <a:ext cx="2625329" cy="3500438"/>
          </a:xfrm>
          <a:prstGeom prst="rect">
            <a:avLst/>
          </a:prstGeom>
        </p:spPr>
      </p:pic>
      <p:pic>
        <p:nvPicPr>
          <p:cNvPr id="5" name="Obraz 4" descr="259855659_202345458725673_85179971655145977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14554"/>
            <a:ext cx="3107535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r>
              <a:rPr lang="pl-PL" dirty="0" smtClean="0"/>
              <a:t>We ‘</a:t>
            </a:r>
            <a:r>
              <a:rPr lang="pl-PL" dirty="0" err="1" smtClean="0"/>
              <a:t>ve</a:t>
            </a:r>
            <a:r>
              <a:rPr lang="pl-PL" dirty="0" smtClean="0"/>
              <a:t> </a:t>
            </a:r>
            <a:r>
              <a:rPr lang="pl-PL" dirty="0" err="1" smtClean="0"/>
              <a:t>organized</a:t>
            </a:r>
            <a:r>
              <a:rPr lang="pl-PL" dirty="0" smtClean="0"/>
              <a:t> a </a:t>
            </a:r>
            <a:r>
              <a:rPr lang="pl-PL" dirty="0" err="1" smtClean="0"/>
              <a:t>contest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picture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a </a:t>
            </a:r>
            <a:r>
              <a:rPr lang="pl-PL" dirty="0" err="1" smtClean="0"/>
              <a:t>book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261793471_607005547090691_43879376620850953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14554"/>
            <a:ext cx="3053957" cy="4071942"/>
          </a:xfrm>
          <a:prstGeom prst="rect">
            <a:avLst/>
          </a:prstGeom>
        </p:spPr>
      </p:pic>
      <p:pic>
        <p:nvPicPr>
          <p:cNvPr id="5" name="Obraz 4" descr="261644287_1126663231199505_9148469003879658006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85992"/>
            <a:ext cx="2984101" cy="39290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</TotalTime>
  <Words>137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Przesilenie</vt:lpstr>
      <vt:lpstr>Reading Week</vt:lpstr>
      <vt:lpstr>What we have done:</vt:lpstr>
      <vt:lpstr>What we have done:</vt:lpstr>
      <vt:lpstr>What we have done:</vt:lpstr>
      <vt:lpstr>What we have done:</vt:lpstr>
      <vt:lpstr>What we have done</vt:lpstr>
      <vt:lpstr>What we have done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Alicja 1</dc:creator>
  <cp:lastModifiedBy>Pracownia Językowa</cp:lastModifiedBy>
  <cp:revision>3</cp:revision>
  <dcterms:created xsi:type="dcterms:W3CDTF">2021-11-29T17:45:19Z</dcterms:created>
  <dcterms:modified xsi:type="dcterms:W3CDTF">2023-01-05T09:00:01Z</dcterms:modified>
</cp:coreProperties>
</file>